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2" r:id="rId3"/>
    <p:sldId id="275" r:id="rId4"/>
    <p:sldId id="257" r:id="rId5"/>
    <p:sldId id="258" r:id="rId6"/>
    <p:sldId id="259" r:id="rId7"/>
    <p:sldId id="260" r:id="rId8"/>
    <p:sldId id="261" r:id="rId9"/>
    <p:sldId id="273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4" r:id="rId20"/>
    <p:sldId id="27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584175"/>
          </a:xfrm>
        </p:spPr>
        <p:txBody>
          <a:bodyPr>
            <a:normAutofit fontScale="90000"/>
          </a:bodyPr>
          <a:lstStyle/>
          <a:p>
            <a:pPr indent="90170"/>
            <a:r>
              <a:rPr lang="ru-RU" b="1" dirty="0" smtClean="0">
                <a:latin typeface="Times New Roman"/>
                <a:ea typeface="Times New Roman"/>
              </a:rPr>
              <a:t> </a:t>
            </a:r>
            <a:r>
              <a:rPr lang="ru-RU" sz="4000" dirty="0">
                <a:latin typeface="Times New Roman"/>
                <a:ea typeface="Times New Roman"/>
              </a:rPr>
              <a:t/>
            </a:r>
            <a:br>
              <a:rPr lang="ru-RU" sz="4000" dirty="0">
                <a:latin typeface="Times New Roman"/>
                <a:ea typeface="Times New Roman"/>
              </a:rPr>
            </a:br>
            <a:r>
              <a:rPr lang="ru-RU" sz="2200" dirty="0" smtClean="0">
                <a:latin typeface="Times New Roman"/>
                <a:ea typeface="Times New Roman"/>
              </a:rPr>
              <a:t>МБОУ </a:t>
            </a:r>
            <a:r>
              <a:rPr lang="ru-RU" sz="2200" dirty="0" err="1" smtClean="0">
                <a:latin typeface="Times New Roman"/>
                <a:ea typeface="Times New Roman"/>
              </a:rPr>
              <a:t>Шарашенская</a:t>
            </a:r>
            <a:r>
              <a:rPr lang="ru-RU" sz="2200" dirty="0" smtClean="0">
                <a:latin typeface="Times New Roman"/>
                <a:ea typeface="Times New Roman"/>
              </a:rPr>
              <a:t> СОШ</a:t>
            </a:r>
            <a:br>
              <a:rPr lang="ru-RU" sz="2200" dirty="0" smtClean="0">
                <a:latin typeface="Times New Roman"/>
                <a:ea typeface="Times New Roman"/>
              </a:rPr>
            </a:br>
            <a:r>
              <a:rPr lang="ru-RU" sz="2200" dirty="0" smtClean="0">
                <a:latin typeface="Times New Roman"/>
                <a:ea typeface="Times New Roman"/>
              </a:rPr>
              <a:t>Алексеевского муниципального района. Волгоградской области</a:t>
            </a:r>
            <a:r>
              <a:rPr lang="ru-RU" sz="2200" b="1" dirty="0">
                <a:latin typeface="Times New Roman"/>
                <a:ea typeface="Times New Roman"/>
              </a:rPr>
              <a:t> </a:t>
            </a:r>
            <a:r>
              <a:rPr lang="ru-RU" sz="4000" dirty="0">
                <a:latin typeface="Times New Roman"/>
                <a:ea typeface="Times New Roman"/>
              </a:rPr>
              <a:t/>
            </a:r>
            <a:br>
              <a:rPr lang="ru-RU" sz="4000" dirty="0">
                <a:latin typeface="Times New Roman"/>
                <a:ea typeface="Times New Roman"/>
              </a:rPr>
            </a:br>
            <a:r>
              <a:rPr lang="ru-RU" sz="3600" b="1" dirty="0">
                <a:latin typeface="Times New Roman"/>
                <a:ea typeface="Times New Roman"/>
              </a:rPr>
              <a:t>Тема: </a:t>
            </a:r>
            <a:r>
              <a:rPr lang="ru-RU" sz="3600" b="1" dirty="0" smtClean="0">
                <a:latin typeface="Times New Roman"/>
                <a:ea typeface="Times New Roman"/>
              </a:rPr>
              <a:t>« Путешествие пшеничного зёрнышка» .</a:t>
            </a:r>
            <a:r>
              <a:rPr lang="ru-RU" sz="4000" dirty="0">
                <a:latin typeface="Times New Roman"/>
                <a:ea typeface="Times New Roman"/>
              </a:rPr>
              <a:t/>
            </a:r>
            <a:br>
              <a:rPr lang="ru-RU" sz="40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20888"/>
            <a:ext cx="7620000" cy="39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26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12239" y="2674938"/>
            <a:ext cx="4727459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 kern="0" dirty="0">
                <a:latin typeface="Arial"/>
              </a:rPr>
              <a:t>Схема работы хлебозавода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75" y="1214438"/>
            <a:ext cx="8353425" cy="4870450"/>
          </a:xfrm>
        </p:spPr>
      </p:pic>
    </p:spTree>
    <p:extLst>
      <p:ext uri="{BB962C8B-B14F-4D97-AF65-F5344CB8AC3E}">
        <p14:creationId xmlns:p14="http://schemas.microsoft.com/office/powerpoint/2010/main" val="27947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5197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432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620688"/>
            <a:ext cx="514350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244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548680"/>
            <a:ext cx="514350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8360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0056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7832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1303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286000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19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81755"/>
            <a:ext cx="7704856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744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072" y="2674938"/>
            <a:ext cx="5173794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Элеватор  в хуторе </a:t>
            </a:r>
            <a:r>
              <a:rPr lang="ru-RU" dirty="0" err="1" smtClean="0"/>
              <a:t>Шарашенском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73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738187"/>
            <a:ext cx="7620000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00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1484784"/>
            <a:ext cx="7772400" cy="243076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      А сейчас в нашем хуторе начинается строительство единственного в России предприятия по глубокой переработке зерновых культур.</a:t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    К 2018г. </a:t>
            </a:r>
            <a:r>
              <a:rPr lang="ru-RU" sz="3600" b="1" dirty="0" smtClean="0">
                <a:solidFill>
                  <a:schemeClr val="tx1"/>
                </a:solidFill>
              </a:rPr>
              <a:t>завод </a:t>
            </a:r>
            <a:r>
              <a:rPr lang="ru-RU" sz="3600" b="1" dirty="0" smtClean="0">
                <a:solidFill>
                  <a:schemeClr val="tx1"/>
                </a:solidFill>
              </a:rPr>
              <a:t>выпустит первую продукцию ( </a:t>
            </a:r>
            <a:r>
              <a:rPr lang="ru-RU" sz="3600" b="1" dirty="0" smtClean="0">
                <a:solidFill>
                  <a:srgbClr val="7030A0"/>
                </a:solidFill>
              </a:rPr>
              <a:t>модифицированный крахмал, глюкозу, биодобавки…)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367365" y="260648"/>
            <a:ext cx="6417734" cy="1368153"/>
          </a:xfrm>
        </p:spPr>
        <p:txBody>
          <a:bodyPr>
            <a:normAutofit/>
          </a:bodyPr>
          <a:lstStyle/>
          <a:p>
            <a:r>
              <a:rPr lang="ru-RU" sz="4400" i="1" u="sng" dirty="0" smtClean="0">
                <a:solidFill>
                  <a:srgbClr val="C00000"/>
                </a:solidFill>
              </a:rPr>
              <a:t>ООО « Нью </a:t>
            </a:r>
            <a:r>
              <a:rPr lang="ru-RU" sz="4400" i="1" u="sng" dirty="0" err="1" smtClean="0">
                <a:solidFill>
                  <a:srgbClr val="C00000"/>
                </a:solidFill>
              </a:rPr>
              <a:t>Био</a:t>
            </a:r>
            <a:r>
              <a:rPr lang="ru-RU" sz="4400" i="1" u="sng" dirty="0" smtClean="0">
                <a:solidFill>
                  <a:srgbClr val="C00000"/>
                </a:solidFill>
              </a:rPr>
              <a:t> »</a:t>
            </a:r>
            <a:endParaRPr lang="ru-RU" sz="4400" i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58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754" y="2674938"/>
            <a:ext cx="3014429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i="1" kern="0" dirty="0" smtClean="0">
                <a:latin typeface="Arial"/>
              </a:rPr>
              <a:t> Первые пекарни создал  </a:t>
            </a:r>
            <a:r>
              <a:rPr lang="ru-RU" sz="3200" b="1" i="1" kern="0" dirty="0">
                <a:latin typeface="Arial"/>
              </a:rPr>
              <a:t>М</a:t>
            </a:r>
            <a:r>
              <a:rPr lang="ru-RU" sz="3200" b="1" i="1" kern="0" dirty="0" smtClean="0">
                <a:latin typeface="Arial"/>
              </a:rPr>
              <a:t>арк </a:t>
            </a:r>
            <a:r>
              <a:rPr lang="ru-RU" sz="3200" b="1" i="1" kern="0" dirty="0" err="1" smtClean="0">
                <a:latin typeface="Arial"/>
              </a:rPr>
              <a:t>Эврисака</a:t>
            </a:r>
            <a:r>
              <a:rPr lang="ru-RU" sz="3200" b="1" i="1" kern="0" dirty="0" smtClean="0">
                <a:latin typeface="Arial"/>
              </a:rPr>
              <a:t> в середине</a:t>
            </a:r>
            <a:r>
              <a:rPr lang="en-US" sz="3200" b="1" i="1" kern="0" dirty="0">
                <a:latin typeface="Arial"/>
              </a:rPr>
              <a:t> </a:t>
            </a:r>
            <a:r>
              <a:rPr lang="en-US" sz="3200" b="1" i="1" kern="0" dirty="0" smtClean="0">
                <a:latin typeface="Arial"/>
              </a:rPr>
              <a:t> I </a:t>
            </a:r>
            <a:r>
              <a:rPr lang="ru-RU" sz="3200" b="1" i="1" kern="0" dirty="0" smtClean="0">
                <a:latin typeface="Arial"/>
              </a:rPr>
              <a:t>века до </a:t>
            </a:r>
            <a:r>
              <a:rPr lang="ru-RU" sz="3200" b="1" i="1" kern="0" dirty="0" err="1" smtClean="0">
                <a:latin typeface="Arial"/>
              </a:rPr>
              <a:t>н.э</a:t>
            </a:r>
            <a:r>
              <a:rPr lang="ru-RU" sz="3200" b="1" i="1" kern="0" dirty="0" smtClean="0">
                <a:latin typeface="Arial"/>
              </a:rPr>
              <a:t> в Риме.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181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413" y="2674938"/>
            <a:ext cx="4565112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1" kern="0" dirty="0" smtClean="0">
                <a:latin typeface="Arial"/>
              </a:rPr>
              <a:t>  </a:t>
            </a:r>
            <a:r>
              <a:rPr lang="ru-RU" sz="3600" b="1" i="1" kern="0" dirty="0">
                <a:latin typeface="Arial"/>
              </a:rPr>
              <a:t>Р</a:t>
            </a:r>
            <a:r>
              <a:rPr lang="ru-RU" sz="3600" b="1" i="1" kern="0" dirty="0" smtClean="0">
                <a:latin typeface="Arial"/>
              </a:rPr>
              <a:t>учная мельница-жернова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95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431" y="3686175"/>
            <a:ext cx="1743075" cy="142875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 kern="0" dirty="0">
                <a:latin typeface="Arial"/>
              </a:rPr>
              <a:t>Квашня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4781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9390" y="3211727"/>
            <a:ext cx="7273158" cy="2377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1" kern="0" dirty="0">
                <a:latin typeface="Arial"/>
              </a:rPr>
              <a:t>Деревянная лопатка для теста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593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560" y="2674938"/>
            <a:ext cx="2586817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Русская печь.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712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89000"/>
            <a:ext cx="7620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2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180</TotalTime>
  <Words>58</Words>
  <Application>Microsoft Office PowerPoint</Application>
  <PresentationFormat>Экран (4:3)</PresentationFormat>
  <Paragraphs>10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Волна</vt:lpstr>
      <vt:lpstr>  МБОУ Шарашенская СОШ Алексеевского муниципального района. Волгоградской области  Тема: « Путешествие пшеничного зёрнышка» . </vt:lpstr>
      <vt:lpstr>Элеватор  в хуторе Шарашенском.</vt:lpstr>
      <vt:lpstr>      А сейчас в нашем хуторе начинается строительство единственного в России предприятия по глубокой переработке зерновых культур.     К 2018г. завод выпустит первую продукцию ( модифицированный крахмал, глюкозу, биодобавки…)</vt:lpstr>
      <vt:lpstr> Первые пекарни создал  Марк Эврисака в середине  I века до н.э в Риме.</vt:lpstr>
      <vt:lpstr>  Ручная мельница-жернова</vt:lpstr>
      <vt:lpstr>Квашня</vt:lpstr>
      <vt:lpstr>Деревянная лопатка для теста</vt:lpstr>
      <vt:lpstr>Русская печь.</vt:lpstr>
      <vt:lpstr>Презентация PowerPoint</vt:lpstr>
      <vt:lpstr>Схема работы хлебозавода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Исследовательская работа   Тема: Тайны хлебного зёрнышка </dc:title>
  <dc:creator>Dzenny</dc:creator>
  <cp:lastModifiedBy>школа</cp:lastModifiedBy>
  <cp:revision>17</cp:revision>
  <dcterms:created xsi:type="dcterms:W3CDTF">2013-02-04T09:30:12Z</dcterms:created>
  <dcterms:modified xsi:type="dcterms:W3CDTF">2015-04-16T05:59:09Z</dcterms:modified>
</cp:coreProperties>
</file>