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5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pPr indent="90170"/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МБОУ </a:t>
            </a:r>
            <a:r>
              <a:rPr lang="ru-RU" sz="2200" dirty="0" err="1" smtClean="0">
                <a:latin typeface="Times New Roman"/>
                <a:ea typeface="Times New Roman"/>
              </a:rPr>
              <a:t>Шарашенская</a:t>
            </a:r>
            <a:r>
              <a:rPr lang="ru-RU" sz="2200" dirty="0" smtClean="0">
                <a:latin typeface="Times New Roman"/>
                <a:ea typeface="Times New Roman"/>
              </a:rPr>
              <a:t> СОШ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Алексеевского муниципального района. Волгоградской области</a:t>
            </a:r>
            <a:r>
              <a:rPr lang="ru-RU" sz="2200" b="1" dirty="0">
                <a:latin typeface="Times New Roman"/>
                <a:ea typeface="Times New Roman"/>
              </a:rPr>
              <a:t> 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3600" b="1" dirty="0">
                <a:latin typeface="Times New Roman"/>
                <a:ea typeface="Times New Roman"/>
              </a:rPr>
              <a:t>Тема: </a:t>
            </a:r>
            <a:r>
              <a:rPr lang="ru-RU" sz="3600" b="1" dirty="0" smtClean="0">
                <a:latin typeface="Times New Roman"/>
                <a:ea typeface="Times New Roman"/>
              </a:rPr>
              <a:t>« Путешествие пшеничного зёрнышка» 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620000" cy="39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239" y="2674938"/>
            <a:ext cx="472745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latin typeface="Arial"/>
              </a:rPr>
              <a:t>Схема работы хлебозавода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14438"/>
            <a:ext cx="8353425" cy="4870450"/>
          </a:xfrm>
        </p:spPr>
      </p:pic>
    </p:spTree>
    <p:extLst>
      <p:ext uri="{BB962C8B-B14F-4D97-AF65-F5344CB8AC3E}">
        <p14:creationId xmlns:p14="http://schemas.microsoft.com/office/powerpoint/2010/main" val="2794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0688"/>
            <a:ext cx="51435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548680"/>
            <a:ext cx="51435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1755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72" y="2674938"/>
            <a:ext cx="517379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Элеватор  в хуторе </a:t>
            </a:r>
            <a:r>
              <a:rPr lang="ru-RU" dirty="0" err="1" smtClean="0"/>
              <a:t>Шарашенском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24307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А сейчас в нашем хуторе начинается строительство единственного в России предприятия по глубокой переработке зерновых культур.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К 2018г. </a:t>
            </a:r>
            <a:r>
              <a:rPr lang="ru-RU" sz="3600" b="1" dirty="0" smtClean="0">
                <a:solidFill>
                  <a:schemeClr val="tx1"/>
                </a:solidFill>
              </a:rPr>
              <a:t>завод </a:t>
            </a:r>
            <a:r>
              <a:rPr lang="ru-RU" sz="3600" b="1" dirty="0" smtClean="0">
                <a:solidFill>
                  <a:schemeClr val="tx1"/>
                </a:solidFill>
              </a:rPr>
              <a:t>выпустит первую продукцию ( </a:t>
            </a:r>
            <a:r>
              <a:rPr lang="ru-RU" sz="3600" b="1" dirty="0" smtClean="0">
                <a:solidFill>
                  <a:srgbClr val="7030A0"/>
                </a:solidFill>
              </a:rPr>
              <a:t>модифицированный крахмал, глюкозу, биодобавки…)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67365" y="260648"/>
            <a:ext cx="6417734" cy="1368153"/>
          </a:xfrm>
        </p:spPr>
        <p:txBody>
          <a:bodyPr>
            <a:normAutofit/>
          </a:bodyPr>
          <a:lstStyle/>
          <a:p>
            <a:r>
              <a:rPr lang="ru-RU" sz="4400" i="1" u="sng" dirty="0" smtClean="0">
                <a:solidFill>
                  <a:srgbClr val="C00000"/>
                </a:solidFill>
              </a:rPr>
              <a:t>ООО « Нью </a:t>
            </a:r>
            <a:r>
              <a:rPr lang="ru-RU" sz="4400" i="1" u="sng" dirty="0" err="1" smtClean="0">
                <a:solidFill>
                  <a:srgbClr val="C00000"/>
                </a:solidFill>
              </a:rPr>
              <a:t>Био</a:t>
            </a:r>
            <a:r>
              <a:rPr lang="ru-RU" sz="4400" i="1" u="sng" dirty="0" smtClean="0">
                <a:solidFill>
                  <a:srgbClr val="C00000"/>
                </a:solidFill>
              </a:rPr>
              <a:t> »</a:t>
            </a:r>
            <a:endParaRPr lang="ru-RU" sz="44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54" y="2674938"/>
            <a:ext cx="301442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kern="0" dirty="0" smtClean="0">
                <a:latin typeface="Arial"/>
              </a:rPr>
              <a:t> Первые пекарни создал  </a:t>
            </a:r>
            <a:r>
              <a:rPr lang="ru-RU" sz="3200" b="1" i="1" kern="0" dirty="0">
                <a:latin typeface="Arial"/>
              </a:rPr>
              <a:t>М</a:t>
            </a:r>
            <a:r>
              <a:rPr lang="ru-RU" sz="3200" b="1" i="1" kern="0" dirty="0" smtClean="0">
                <a:latin typeface="Arial"/>
              </a:rPr>
              <a:t>арк </a:t>
            </a:r>
            <a:r>
              <a:rPr lang="ru-RU" sz="3200" b="1" i="1" kern="0" dirty="0" err="1" smtClean="0">
                <a:latin typeface="Arial"/>
              </a:rPr>
              <a:t>Эврисака</a:t>
            </a:r>
            <a:r>
              <a:rPr lang="ru-RU" sz="3200" b="1" i="1" kern="0" dirty="0" smtClean="0">
                <a:latin typeface="Arial"/>
              </a:rPr>
              <a:t> в середине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smtClean="0">
                <a:latin typeface="Arial"/>
              </a:rPr>
              <a:t> I </a:t>
            </a:r>
            <a:r>
              <a:rPr lang="ru-RU" sz="3200" b="1" i="1" kern="0" dirty="0" smtClean="0">
                <a:latin typeface="Arial"/>
              </a:rPr>
              <a:t>века до </a:t>
            </a:r>
            <a:r>
              <a:rPr lang="ru-RU" sz="3200" b="1" i="1" kern="0" dirty="0" err="1" smtClean="0">
                <a:latin typeface="Arial"/>
              </a:rPr>
              <a:t>н.э</a:t>
            </a:r>
            <a:r>
              <a:rPr lang="ru-RU" sz="3200" b="1" i="1" kern="0" dirty="0" smtClean="0">
                <a:latin typeface="Arial"/>
              </a:rPr>
              <a:t> в Риме.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13" y="2674938"/>
            <a:ext cx="4565112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kern="0" dirty="0" smtClean="0">
                <a:latin typeface="Arial"/>
              </a:rPr>
              <a:t>  </a:t>
            </a:r>
            <a:r>
              <a:rPr lang="ru-RU" sz="3600" b="1" i="1" kern="0" dirty="0">
                <a:latin typeface="Arial"/>
              </a:rPr>
              <a:t>Р</a:t>
            </a:r>
            <a:r>
              <a:rPr lang="ru-RU" sz="3600" b="1" i="1" kern="0" dirty="0" smtClean="0">
                <a:latin typeface="Arial"/>
              </a:rPr>
              <a:t>учная мельница-жернова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9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1" y="3686175"/>
            <a:ext cx="1743075" cy="1428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latin typeface="Arial"/>
              </a:rPr>
              <a:t>Квашня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78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390" y="3211727"/>
            <a:ext cx="7273158" cy="237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kern="0" dirty="0">
                <a:latin typeface="Arial"/>
              </a:rPr>
              <a:t>Деревянная лопатка для теста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60" y="2674938"/>
            <a:ext cx="258681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печь.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1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58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МБОУ Шарашенская СОШ Алексеевского муниципального района. Волгоградской области  Тема: « Путешествие пшеничного зёрнышка» . </vt:lpstr>
      <vt:lpstr>Элеватор  в хуторе Шарашенском.</vt:lpstr>
      <vt:lpstr>      А сейчас в нашем хуторе начинается строительство единственного в России предприятия по глубокой переработке зерновых культур.     К 2018г. завод выпустит первую продукцию ( модифицированный крахмал, глюкозу, биодобавки…)</vt:lpstr>
      <vt:lpstr> Первые пекарни создал  Марк Эврисака в середине  I века до н.э в Риме.</vt:lpstr>
      <vt:lpstr>  Ручная мельница-жернова</vt:lpstr>
      <vt:lpstr>Квашня</vt:lpstr>
      <vt:lpstr>Деревянная лопатка для теста</vt:lpstr>
      <vt:lpstr>Русская печь.</vt:lpstr>
      <vt:lpstr>Презентация PowerPoint</vt:lpstr>
      <vt:lpstr>Схема работы хлебозавода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  Тема: Тайны хлебного зёрнышка </dc:title>
  <dc:creator>Dzenny</dc:creator>
  <cp:lastModifiedBy>школа</cp:lastModifiedBy>
  <cp:revision>17</cp:revision>
  <dcterms:created xsi:type="dcterms:W3CDTF">2013-02-04T09:30:12Z</dcterms:created>
  <dcterms:modified xsi:type="dcterms:W3CDTF">2015-04-16T05:59:09Z</dcterms:modified>
</cp:coreProperties>
</file>