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6" r:id="rId2"/>
    <p:sldId id="256" r:id="rId3"/>
    <p:sldId id="263" r:id="rId4"/>
    <p:sldId id="261" r:id="rId5"/>
    <p:sldId id="257" r:id="rId6"/>
    <p:sldId id="258" r:id="rId7"/>
    <p:sldId id="274" r:id="rId8"/>
    <p:sldId id="275" r:id="rId9"/>
    <p:sldId id="265" r:id="rId10"/>
    <p:sldId id="266" r:id="rId11"/>
    <p:sldId id="270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84" autoAdjust="0"/>
  </p:normalViewPr>
  <p:slideViewPr>
    <p:cSldViewPr>
      <p:cViewPr varScale="1">
        <p:scale>
          <a:sx n="54" d="100"/>
          <a:sy n="54" d="100"/>
        </p:scale>
        <p:origin x="-114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74;&#1086;&#1089;&#1087;&#1086;&#1084;&#1080;&#1085;&#1080;&#1085;&#1080;&#1077;%20&#1086;%20&#1073;&#1086;&#1077;%20&#1086;&#1076;&#1085;&#1086;&#1087;&#1086;&#1083;&#1095;&#1072;&#1085;&#1080;&#1085;&#1072;.wmv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&#1073;&#1086;&#1081;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s.fishki.net/upload/post/201403/25/1254681/1255782447_rsrrr_rrs_rrrrrrrrrir_r.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54;%20&#1087;&#1086;&#1076;&#1074;&#1080;&#1075;&#1077;%201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&#1085;&#1072;&#1075;&#1088;&#1072;&#1078;&#1076;&#1077;&#1085;&#1080;&#1077;1.wmv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4423" y="1844824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Зиновий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Григорьевич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Колобанов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-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Великой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Отчественной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войны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27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3648" y="1196752"/>
            <a:ext cx="6264695" cy="533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9361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Мемориальная доска на постаменте, рассказывающая о беспримерном подвиге З. Г.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Колобанова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его экипажа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66" t="4975" r="58047"/>
          <a:stretch/>
        </p:blipFill>
        <p:spPr bwMode="auto">
          <a:xfrm>
            <a:off x="5580112" y="353943"/>
            <a:ext cx="3273896" cy="4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84222" y="5861303"/>
            <a:ext cx="8530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1994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году Зиновий Григорьевич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Колобанов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скончался.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97867" y="908720"/>
            <a:ext cx="4572000" cy="11541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За знаменитый  бой награжден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орденом Боевого Красного знамени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22818" y="2387507"/>
            <a:ext cx="420307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бои на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Магнушевском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плацдарме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награжден орденом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Красной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Звезды 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2819" y="3883114"/>
            <a:ext cx="420307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Берлинскую операцию - 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орденом 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Боевого Красного 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Знамени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87926" y="939523"/>
            <a:ext cx="698703" cy="78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27434" y="2518467"/>
            <a:ext cx="587263" cy="58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71383" y="1734546"/>
            <a:ext cx="299366" cy="19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16505" y="3194540"/>
            <a:ext cx="409120" cy="10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886629" y="0"/>
            <a:ext cx="3714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Боевые награды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00765" y="4042484"/>
            <a:ext cx="698703" cy="78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84222" y="4837507"/>
            <a:ext cx="299366" cy="19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3608" y="332656"/>
            <a:ext cx="7013741" cy="574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3296"/>
            <a:ext cx="91440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Памятник З. Г.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Колобанову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был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поствлен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г. 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Минск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Чижовском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кладбище.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660" y="2114590"/>
            <a:ext cx="2794665" cy="4231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93660" y="476672"/>
            <a:ext cx="80648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Колобанов</a:t>
            </a: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Зиновий Григорьевич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25 декабря 1910 г. –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12 августа 1994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г.) </a:t>
            </a:r>
            <a:endParaRPr lang="ru-RU" sz="3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2925" y="2337724"/>
            <a:ext cx="53374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мае 1936 года </a:t>
            </a:r>
            <a:r>
              <a:rPr lang="ru-RU" sz="2400" dirty="0" smtClean="0"/>
              <a:t>окончил с отличием </a:t>
            </a:r>
            <a:r>
              <a:rPr lang="ru-RU" sz="2400" dirty="0"/>
              <a:t>Орловское бронетанковое училище </a:t>
            </a:r>
            <a:r>
              <a:rPr lang="ru-RU" sz="2400" dirty="0" smtClean="0"/>
              <a:t>имени </a:t>
            </a:r>
            <a:r>
              <a:rPr lang="ru-RU" sz="2400" dirty="0"/>
              <a:t>М. В. Фрунзе, </a:t>
            </a:r>
            <a:endParaRPr lang="ru-RU" sz="2400" dirty="0" smtClean="0"/>
          </a:p>
          <a:p>
            <a:r>
              <a:rPr lang="ru-RU" sz="2400" dirty="0" smtClean="0"/>
              <a:t>присвоено </a:t>
            </a:r>
            <a:r>
              <a:rPr lang="ru-RU" sz="2400" dirty="0"/>
              <a:t>звание лейтенанта.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После </a:t>
            </a:r>
            <a:r>
              <a:rPr lang="ru-RU" sz="2400" dirty="0"/>
              <a:t>окончания </a:t>
            </a:r>
            <a:r>
              <a:rPr lang="ru-RU" sz="2400" dirty="0" smtClean="0"/>
              <a:t>училища служил </a:t>
            </a:r>
            <a:r>
              <a:rPr lang="ru-RU" sz="2400" dirty="0"/>
              <a:t>в Ленинградском военном округе командиром танка 3-го отдельного танкового батальона 2-й танковой бригады.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1124744"/>
            <a:ext cx="6768752" cy="550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Схема наступления немецко-фашистских войск на Красногвардейск 17 – 19 августа 1941 г.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9129" y="3933056"/>
            <a:ext cx="2211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Воспоминания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участника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сражения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81571" y="1700808"/>
            <a:ext cx="2166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Подвиг 41 года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2192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Схема места боя 19 августа 1941 г., в ходе которого ротой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Колобанова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было уничтожено 43 танка врага, а героическим экипажем Зиновия Григорьевича колонна из 22 фашистских танков.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одвиг Колобанова Колобанов, бой, вов, кв-1, подвиг, танк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54658"/>
            <a:ext cx="7920880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144416" y="6036919"/>
            <a:ext cx="2621039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Мнение о подвиге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наших современников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88640"/>
            <a:ext cx="5904656" cy="447462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60648"/>
            <a:ext cx="3429508" cy="1800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Экипаж танка КВ-1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 командованием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старшего лейтенанта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З. Г.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Колобанова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410" y="4734342"/>
            <a:ext cx="83529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ru-RU" sz="2200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Внизу справа налево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заряжающий старший сержант А. М. Усов, командир танка З. Г. </a:t>
            </a:r>
            <a:r>
              <a:rPr lang="ru-RU" sz="22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Колобанов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заряжающий красноармеец 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just">
              <a:spcBef>
                <a:spcPct val="0"/>
              </a:spcBef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Ф. </a:t>
            </a:r>
            <a:r>
              <a:rPr lang="ru-RU" sz="22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Роденков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just">
              <a:spcBef>
                <a:spcPct val="0"/>
              </a:spcBef>
            </a:pPr>
            <a:r>
              <a:rPr lang="ru-RU" sz="2200" i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Вверху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стрелок-радист сержант П. И. Кисельков, механик-водитель старшина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Н.А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Никифоров. 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r">
              <a:spcBef>
                <a:spcPct val="0"/>
              </a:spcBef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Август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1941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9572" y="569791"/>
            <a:ext cx="2664296" cy="599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92080" y="902524"/>
            <a:ext cx="3449727" cy="595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   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 это было так: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молчании суровом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Стоит тяжёлый танк,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леске замаскирован,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Враги идут толпой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Железных истуканов,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 принимает бой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Зиновий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Колобанов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сквозь разрывов грохот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Мир смотрит на равнину,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Где старший лейтенант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Повёл на бой машину.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Он бьёт врагов подряд,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богатырь былинный,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Вокруг него лежат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Подбитые машины,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Уже их двадцать две,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бурей разметало,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Они лежат в траве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Обломками металла…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 descr="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363" y="1492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mage-sil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492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0"/>
            <a:ext cx="5720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О подвиге З.Г. </a:t>
            </a:r>
            <a:r>
              <a:rPr lang="ru-RU" sz="3600" dirty="0" err="1" smtClean="0"/>
              <a:t>Колобанова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3360" y="542438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Поэт </a:t>
            </a:r>
            <a:r>
              <a:rPr lang="ru-RU" sz="1200" dirty="0">
                <a:solidFill>
                  <a:prstClr val="black"/>
                </a:solidFill>
                <a:latin typeface="Arial" charset="0"/>
                <a:cs typeface="Arial" charset="0"/>
              </a:rPr>
              <a:t>Александр </a:t>
            </a:r>
            <a:r>
              <a:rPr lang="ru-RU" sz="1200" dirty="0" err="1">
                <a:solidFill>
                  <a:prstClr val="black"/>
                </a:solidFill>
                <a:latin typeface="Arial" charset="0"/>
                <a:cs typeface="Arial" charset="0"/>
              </a:rPr>
              <a:t>Гитович</a:t>
            </a:r>
            <a:r>
              <a:rPr lang="ru-RU" sz="1200" dirty="0">
                <a:solidFill>
                  <a:prstClr val="black"/>
                </a:solidFill>
                <a:latin typeface="Arial" charset="0"/>
                <a:cs typeface="Arial" charset="0"/>
              </a:rPr>
              <a:t> написал поэму «Танкист Зиновий </a:t>
            </a:r>
            <a:r>
              <a:rPr lang="ru-RU" sz="1200" dirty="0" err="1">
                <a:solidFill>
                  <a:prstClr val="black"/>
                </a:solidFill>
                <a:latin typeface="Arial" charset="0"/>
                <a:cs typeface="Arial" charset="0"/>
              </a:rPr>
              <a:t>Колобанов</a:t>
            </a:r>
            <a:r>
              <a:rPr lang="ru-RU" sz="1200" dirty="0">
                <a:solidFill>
                  <a:prstClr val="black"/>
                </a:solidFill>
                <a:latin typeface="Arial" charset="0"/>
                <a:cs typeface="Arial" charset="0"/>
              </a:rPr>
              <a:t>» </a:t>
            </a:r>
            <a:endParaRPr lang="ru-RU" sz="12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r"/>
            <a:r>
              <a:rPr lang="ru-RU" sz="1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(26 </a:t>
            </a:r>
            <a:r>
              <a:rPr lang="ru-RU" sz="1200" dirty="0">
                <a:solidFill>
                  <a:prstClr val="black"/>
                </a:solidFill>
                <a:latin typeface="Arial" charset="0"/>
                <a:cs typeface="Arial" charset="0"/>
              </a:rPr>
              <a:t>сентября 1941 года). 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705666" y="6083405"/>
            <a:ext cx="241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О награждении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Рисунок 5" descr="Описание: http://s.fishki.net/upload/post/201403/25/1254681/kolob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06" y="332656"/>
            <a:ext cx="4613733" cy="626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6" descr="Описание: http://s.fishki.net/upload/post/201403/25/1254681/kolob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271" y="332656"/>
            <a:ext cx="4551840" cy="626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8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66112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В итоге за </a:t>
            </a:r>
            <a:r>
              <a:rPr lang="ru-RU" sz="4400" dirty="0">
                <a:solidFill>
                  <a:schemeClr val="tx1"/>
                </a:solidFill>
              </a:rPr>
              <a:t>свой ратный подвиг </a:t>
            </a: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3 </a:t>
            </a:r>
            <a:r>
              <a:rPr lang="ru-RU" sz="4400" dirty="0">
                <a:solidFill>
                  <a:schemeClr val="tx1"/>
                </a:solidFill>
              </a:rPr>
              <a:t>февраля 1942 года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772816"/>
            <a:ext cx="90364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З.Г</a:t>
            </a:r>
            <a:r>
              <a:rPr lang="ru-RU" sz="2800" b="1" dirty="0"/>
              <a:t>. </a:t>
            </a:r>
            <a:r>
              <a:rPr lang="ru-RU" sz="2800" b="1" dirty="0" err="1"/>
              <a:t>Колобанов</a:t>
            </a:r>
            <a:r>
              <a:rPr lang="ru-RU" sz="2800" b="1" dirty="0"/>
              <a:t> </a:t>
            </a:r>
            <a:r>
              <a:rPr lang="ru-RU" sz="2800" dirty="0"/>
              <a:t>получил орден Красного Знамени. </a:t>
            </a:r>
            <a:r>
              <a:rPr lang="ru-RU" sz="2800" i="1" dirty="0"/>
              <a:t>Члены экипажа</a:t>
            </a:r>
            <a:r>
              <a:rPr lang="ru-RU" sz="2800" dirty="0"/>
              <a:t>: </a:t>
            </a:r>
            <a:endParaRPr lang="ru-RU" sz="2800" dirty="0" smtClean="0"/>
          </a:p>
          <a:p>
            <a:pPr marL="457200" indent="-457200">
              <a:buFontTx/>
              <a:buChar char="-"/>
            </a:pPr>
            <a:r>
              <a:rPr lang="ru-RU" sz="2800" dirty="0" smtClean="0"/>
              <a:t>командир </a:t>
            </a:r>
            <a:r>
              <a:rPr lang="ru-RU" sz="2800" dirty="0"/>
              <a:t>орудия старший сержант </a:t>
            </a:r>
            <a:endParaRPr lang="ru-RU" sz="2800" dirty="0" smtClean="0"/>
          </a:p>
          <a:p>
            <a:r>
              <a:rPr lang="ru-RU" sz="2800" b="1" dirty="0" smtClean="0"/>
              <a:t>А</a:t>
            </a:r>
            <a:r>
              <a:rPr lang="ru-RU" sz="2800" b="1" dirty="0"/>
              <a:t>. М. Усов </a:t>
            </a:r>
            <a:r>
              <a:rPr lang="ru-RU" sz="2800" dirty="0"/>
              <a:t>был награждён </a:t>
            </a:r>
            <a:r>
              <a:rPr lang="ru-RU" sz="2800" dirty="0" smtClean="0"/>
              <a:t>орденом </a:t>
            </a:r>
            <a:r>
              <a:rPr lang="ru-RU" sz="2800" dirty="0"/>
              <a:t>Ленина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- старший </a:t>
            </a:r>
            <a:r>
              <a:rPr lang="ru-RU" sz="2800" dirty="0"/>
              <a:t>механик-водитель старшина </a:t>
            </a:r>
            <a:endParaRPr lang="ru-RU" sz="2800" dirty="0" smtClean="0"/>
          </a:p>
          <a:p>
            <a:r>
              <a:rPr lang="ru-RU" sz="2800" b="1" dirty="0" smtClean="0"/>
              <a:t>Н</a:t>
            </a:r>
            <a:r>
              <a:rPr lang="ru-RU" sz="2800" b="1" dirty="0"/>
              <a:t>. И. Никифоров </a:t>
            </a:r>
            <a:r>
              <a:rPr lang="ru-RU" sz="2800" dirty="0"/>
              <a:t>- орденом Красного Знамени</a:t>
            </a:r>
            <a:r>
              <a:rPr lang="ru-RU" sz="2800" dirty="0" smtClean="0"/>
              <a:t>,</a:t>
            </a:r>
          </a:p>
          <a:p>
            <a:pPr marL="457200" indent="-457200">
              <a:buFontTx/>
              <a:buChar char="-"/>
            </a:pPr>
            <a:r>
              <a:rPr lang="ru-RU" sz="2800" dirty="0" smtClean="0"/>
              <a:t>стрелок-радист </a:t>
            </a:r>
            <a:r>
              <a:rPr lang="ru-RU" sz="2800" dirty="0"/>
              <a:t>старший сержант </a:t>
            </a:r>
            <a:endParaRPr lang="ru-RU" sz="2800" dirty="0" smtClean="0"/>
          </a:p>
          <a:p>
            <a:r>
              <a:rPr lang="ru-RU" sz="2800" b="1" dirty="0" smtClean="0"/>
              <a:t>П</a:t>
            </a:r>
            <a:r>
              <a:rPr lang="ru-RU" sz="2800" b="1" dirty="0"/>
              <a:t>. И. </a:t>
            </a:r>
            <a:r>
              <a:rPr lang="ru-RU" sz="2800" b="1" dirty="0" smtClean="0"/>
              <a:t>Кисельков - </a:t>
            </a:r>
            <a:r>
              <a:rPr lang="ru-RU" sz="2800" dirty="0"/>
              <a:t>орденом Красного Знамени</a:t>
            </a:r>
            <a:endParaRPr lang="ru-RU" sz="2800" b="1" dirty="0" smtClean="0"/>
          </a:p>
          <a:p>
            <a:r>
              <a:rPr lang="ru-RU" sz="2800" b="1" dirty="0" smtClean="0"/>
              <a:t>  </a:t>
            </a:r>
            <a:r>
              <a:rPr lang="ru-RU" sz="2800" dirty="0" smtClean="0"/>
              <a:t>- младший </a:t>
            </a:r>
            <a:r>
              <a:rPr lang="ru-RU" sz="2800" dirty="0"/>
              <a:t>механик-водитель красноармеец </a:t>
            </a:r>
            <a:endParaRPr lang="ru-RU" sz="2800" dirty="0" smtClean="0"/>
          </a:p>
          <a:p>
            <a:r>
              <a:rPr lang="ru-RU" sz="2800" b="1" dirty="0" smtClean="0"/>
              <a:t>Н</a:t>
            </a:r>
            <a:r>
              <a:rPr lang="ru-RU" sz="2800" b="1" dirty="0"/>
              <a:t>. Ф. Родников </a:t>
            </a:r>
            <a:r>
              <a:rPr lang="ru-RU" sz="2800" dirty="0"/>
              <a:t>- орденом Красной Звезды. </a:t>
            </a:r>
          </a:p>
        </p:txBody>
      </p:sp>
    </p:spTree>
    <p:extLst>
      <p:ext uri="{BB962C8B-B14F-4D97-AF65-F5344CB8AC3E}">
        <p14:creationId xmlns:p14="http://schemas.microsoft.com/office/powerpoint/2010/main" val="1660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504" y="1412776"/>
            <a:ext cx="8867111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Танк-памятник ИС-2 на постаменте в районе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Войсковиц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Настоящего танка КВ-1 для установки в качестве памятника найти не удалось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708</TotalTime>
  <Words>351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Презентация PowerPoint</vt:lpstr>
      <vt:lpstr>Презентация PowerPoint</vt:lpstr>
      <vt:lpstr>Схема наступления немецко-фашистских войск на Красногвардейск 17 – 19 августа 1941 г.</vt:lpstr>
      <vt:lpstr>Схема места боя 19 августа 1941 г., в ходе которого ротой Колобанова было уничтожено 43 танка врага, а героическим экипажем Зиновия Григорьевича колонна из 22 фашистских танков.</vt:lpstr>
      <vt:lpstr>Экипаж танка КВ-1  под командованием  старшего лейтенанта  З. Г. Колобанова. </vt:lpstr>
      <vt:lpstr>Презентация PowerPoint</vt:lpstr>
      <vt:lpstr>Презентация PowerPoint</vt:lpstr>
      <vt:lpstr>В итоге за свой ратный подвиг  3 февраля 1942 года </vt:lpstr>
      <vt:lpstr>Танк-памятник ИС-2 на постаменте в районе Войсковиц. Настоящего танка КВ-1 для установки в качестве памятника найти не удалось</vt:lpstr>
      <vt:lpstr>Мемориальная доска на постаменте, рассказывающая о беспримерном подвиге З. Г. Колобанова и его экипажа </vt:lpstr>
      <vt:lpstr>Презентация PowerPoint</vt:lpstr>
      <vt:lpstr>Памятник З. Г. Колобанову  был поствлен в г. Минск на Чижовском кладбище.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Колобанов, Зиновий Григорьевич (25 декабря 1910 г. – 12 августа 1994 г.) ТАНКИСТ, КОМАНДИР, ГЕРОЙ</dc:title>
  <dc:creator>user</dc:creator>
  <cp:lastModifiedBy>Людмила</cp:lastModifiedBy>
  <cp:revision>74</cp:revision>
  <dcterms:created xsi:type="dcterms:W3CDTF">2013-03-09T19:15:13Z</dcterms:created>
  <dcterms:modified xsi:type="dcterms:W3CDTF">2015-04-03T20:43:50Z</dcterms:modified>
</cp:coreProperties>
</file>