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869111757484198E-2"/>
          <c:y val="3.3411278057227357E-2"/>
          <c:w val="0.75757746590034647"/>
          <c:h val="0.89687233027747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Женский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Мужской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982976"/>
        <c:axId val="77914688"/>
      </c:barChart>
      <c:catAx>
        <c:axId val="33982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7914688"/>
        <c:crosses val="autoZero"/>
        <c:auto val="1"/>
        <c:lblAlgn val="ctr"/>
        <c:lblOffset val="100"/>
        <c:noMultiLvlLbl val="0"/>
      </c:catAx>
      <c:valAx>
        <c:axId val="77914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829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Страшная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Хромая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Старая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Злая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981440"/>
        <c:axId val="77914112"/>
      </c:barChart>
      <c:catAx>
        <c:axId val="3398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7914112"/>
        <c:crosses val="autoZero"/>
        <c:auto val="1"/>
        <c:lblAlgn val="ctr"/>
        <c:lblOffset val="100"/>
        <c:noMultiLvlLbl val="0"/>
      </c:catAx>
      <c:valAx>
        <c:axId val="77914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814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Гуси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Змей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Кот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Лебеди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884672"/>
        <c:axId val="77891264"/>
      </c:barChart>
      <c:catAx>
        <c:axId val="33884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7891264"/>
        <c:crosses val="autoZero"/>
        <c:auto val="1"/>
        <c:lblAlgn val="ctr"/>
        <c:lblOffset val="100"/>
        <c:noMultiLvlLbl val="0"/>
      </c:catAx>
      <c:valAx>
        <c:axId val="77891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8846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Страшная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Плохая одежда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Длинные ногти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885184"/>
        <c:axId val="77893568"/>
      </c:barChart>
      <c:catAx>
        <c:axId val="33885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7893568"/>
        <c:crosses val="autoZero"/>
        <c:auto val="1"/>
        <c:lblAlgn val="ctr"/>
        <c:lblOffset val="100"/>
        <c:noMultiLvlLbl val="0"/>
      </c:catAx>
      <c:valAx>
        <c:axId val="77893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8851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Отрицательный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Положительный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2.2999999999999998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Средне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998528"/>
        <c:axId val="77895872"/>
      </c:barChart>
      <c:catAx>
        <c:axId val="38998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7895872"/>
        <c:crosses val="autoZero"/>
        <c:auto val="1"/>
        <c:lblAlgn val="ctr"/>
        <c:lblOffset val="100"/>
        <c:noMultiLvlLbl val="0"/>
      </c:catAx>
      <c:valAx>
        <c:axId val="77895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9985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Метла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Ступа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Избушка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233984"/>
        <c:axId val="83203136"/>
      </c:barChart>
      <c:catAx>
        <c:axId val="40233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3203136"/>
        <c:crosses val="autoZero"/>
        <c:auto val="1"/>
        <c:lblAlgn val="ctr"/>
        <c:lblOffset val="100"/>
        <c:noMultiLvlLbl val="0"/>
      </c:catAx>
      <c:valAx>
        <c:axId val="83203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2339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68F17F4-BF3C-4386-BE3E-E3F325CE8286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81D433B-9887-475E-BB14-482825D9027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64087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роект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тему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«Образ Бабы Яги в русских народных сказках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выполнила 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Барабанова</a:t>
            </a:r>
            <a:r>
              <a:rPr lang="ru-RU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Татьяна,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учащаяся 5в класса 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МОУ СШ 45 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Тракторозаводского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района 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Волгограда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432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/>
              <a:t>Баба Яга в волшебных сказках действует в четырёх воплощениях:</a:t>
            </a:r>
            <a:r>
              <a:rPr lang="ru-RU" dirty="0"/>
              <a:t> 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2952328" cy="576064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Яга-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богатырша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11760" y="5618019"/>
            <a:ext cx="2376264" cy="1224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</a:rPr>
              <a:t>Яга-  дарительница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628801"/>
            <a:ext cx="3822192" cy="36004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Яга-похитительница 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779913" y="4149080"/>
            <a:ext cx="2664296" cy="8640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Яга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– хранительница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88841"/>
            <a:ext cx="3240360" cy="223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static.diary.ru/userdir/3/0/2/7/302711/467545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252028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5024"/>
            <a:ext cx="2517775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01008"/>
            <a:ext cx="2736304" cy="3178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59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4716016" y="1340769"/>
            <a:ext cx="3456384" cy="2304256"/>
          </a:xfrm>
        </p:spPr>
        <p:txBody>
          <a:bodyPr>
            <a:normAutofit/>
          </a:bodyPr>
          <a:lstStyle/>
          <a:p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Обладает мечом-</a:t>
            </a:r>
            <a:r>
              <a:rPr lang="ru-RU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кладенцом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и на равных бьётся с богатырями.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3943672" cy="1080120"/>
          </a:xfrm>
        </p:spPr>
        <p:txBody>
          <a:bodyPr/>
          <a:lstStyle/>
          <a:p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Яга-</a:t>
            </a:r>
            <a:r>
              <a:rPr lang="ru-RU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богатырша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295232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284984"/>
            <a:ext cx="5280670" cy="3212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04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323528" y="1700809"/>
            <a:ext cx="3943672" cy="2232247"/>
          </a:xfrm>
        </p:spPr>
        <p:txBody>
          <a:bodyPr>
            <a:normAutofit fontScale="92500"/>
          </a:bodyPr>
          <a:lstStyle/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Она принимает героя, иногда испытывает его и вручает ему чудесного огнедышащего коня, богатые дары, чудесные предметы: сапоги-скороходы, ковер-самолет, меч — 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кладенец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волшебный клубок.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692696"/>
            <a:ext cx="4392488" cy="864096"/>
          </a:xfrm>
        </p:spPr>
        <p:txBody>
          <a:bodyPr/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Яга-дарительница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52736"/>
            <a:ext cx="3672407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89040"/>
            <a:ext cx="468052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2006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51520" y="1628800"/>
            <a:ext cx="4320480" cy="1905001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Яга крадет детей, иногда бросая их, уже мертвых, на крышу родного дома, но чаще всего унося в свою избушку на курьих ножках, или в чистое поле, или под землю.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620688"/>
            <a:ext cx="4953744" cy="936104"/>
          </a:xfrm>
        </p:spPr>
        <p:txBody>
          <a:bodyPr/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Яга-похитительница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076056" y="4653136"/>
            <a:ext cx="3688052" cy="1561728"/>
          </a:xfrm>
        </p:spPr>
        <p:txBody>
          <a:bodyPr>
            <a:normAutofit fontScale="925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914400" lvl="3" indent="0">
              <a:buNone/>
            </a:pP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Из этой диковинной избы дети, да и взрослые, спасаются, перехитрив Ягу.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52736"/>
            <a:ext cx="3263081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4953000" cy="2970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72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51520" y="1628800"/>
            <a:ext cx="4015680" cy="1584176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Яга – хранительница пути между Жизнью и Смертью, Добром и Злом, Светом и Тьмой.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04664"/>
            <a:ext cx="4752528" cy="1080120"/>
          </a:xfrm>
        </p:spPr>
        <p:txBody>
          <a:bodyPr/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Яга-хранительница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51962" y="4365104"/>
            <a:ext cx="4096502" cy="2232248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Ягу можно считать некой «привратницей» , стерегущей границу между миром живых и мёртвых.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63236"/>
            <a:ext cx="2880320" cy="3680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2936"/>
            <a:ext cx="3312368" cy="382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34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79512" y="980728"/>
            <a:ext cx="8784976" cy="5544616"/>
          </a:xfrm>
        </p:spPr>
        <p:txBody>
          <a:bodyPr>
            <a:noAutofit/>
          </a:bodyPr>
          <a:lstStyle/>
          <a:p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Постоянное место обитания Яги – дремучий лес. Живет она в маленькой избушке на курьих ножках, такой маленькой, что, лежа в ней, Яга занимает всю избу. Подходя к избушке, герой обыкновенно говорит: "Избушка - избушка, встань к лесу задом, ко мне передом!" </a:t>
            </a:r>
            <a:endParaRPr lang="ru-RU" sz="24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  <a:p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Поворачивается </a:t>
            </a:r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избушка, </a:t>
            </a:r>
            <a:endParaRPr lang="ru-RU" sz="24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  <a:p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а </a:t>
            </a:r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в ней Баба Яга: "Фу–фу! </a:t>
            </a:r>
            <a:endParaRPr lang="ru-RU" sz="24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  <a:p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Русским </a:t>
            </a:r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духом пахнет... </a:t>
            </a:r>
            <a:endParaRPr lang="ru-RU" sz="24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  <a:p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Ты</a:t>
            </a:r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, добрый молодец, </a:t>
            </a:r>
            <a:endParaRPr lang="ru-RU" sz="24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  <a:p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от </a:t>
            </a:r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дела </a:t>
            </a:r>
            <a:r>
              <a:rPr lang="ru-RU" sz="240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лытаешь</a:t>
            </a:r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или дела </a:t>
            </a:r>
            <a:endParaRPr lang="ru-RU" sz="24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  <a:p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пытаешь</a:t>
            </a:r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?" Тот ей и отвечает: </a:t>
            </a:r>
            <a:endParaRPr lang="ru-RU" sz="24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  <a:p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"</a:t>
            </a:r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Ты прежде напои, накорми</a:t>
            </a:r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,</a:t>
            </a:r>
          </a:p>
          <a:p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а потом про вести спрашивай".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1760" y="188640"/>
            <a:ext cx="5040560" cy="792088"/>
          </a:xfrm>
        </p:spPr>
        <p:txBody>
          <a:bodyPr/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Жилище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Яги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53252"/>
            <a:ext cx="4493296" cy="347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07504" y="1052736"/>
            <a:ext cx="5328592" cy="496855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На службе у Бабы — Яги ветры и лесные звери. Дружит она только со Змеем да Кощеем, общается с чёрным котом, змеями, жабами, вороном, летучими мышами. Чёрный кот символизирует неудачу, болезнь. Змея, как существо «убивающее», означает смерть и уничтожение. Ворон, будучи говорящей птицей, символизирует пророчество, в фольклоре – мрак и умерщвление. Такое окружение позволяет ей спокойно проживать на границе двух миров: мира живых и мира мёртвых.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32856"/>
            <a:ext cx="316835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6415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4824536" cy="540059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Внешность у Бабы-Яги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соответственная: длинные распущенные волосы – признак нечеловеческой силы и необъяснимых колдовских способностей; она не ходит, а летает в ступе, заметая помелом свой след, потому что она ближе к царству мёртвых и появление её в мире живых не должно быть замеченным.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52936"/>
            <a:ext cx="316835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21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323528" y="1268760"/>
            <a:ext cx="4032448" cy="4752527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Яга —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пограничница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: у неё «костяная нога». Выражение «одной ногой в гробу» позволяет нам говорить о Яге ещё и как о «живом трупе», проживающем как раз на границе двух миров.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12776"/>
            <a:ext cx="360040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52004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 flipH="1">
            <a:off x="4788024" y="2060848"/>
            <a:ext cx="4176464" cy="3456384"/>
          </a:xfrm>
        </p:spPr>
        <p:txBody>
          <a:bodyPr>
            <a:noAutofit/>
          </a:bodyPr>
          <a:lstStyle/>
          <a:p>
            <a:r>
              <a:rPr 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 временем представление о Бабе Яге как о «живом трупе» рассеялось, и мы видим её в сказках чаще всего в образе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доброй лесной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старухи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99992" y="260648"/>
            <a:ext cx="4176464" cy="1224136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Вывод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367240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847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4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Выяснить: </a:t>
            </a:r>
            <a:r>
              <a:rPr lang="ru-RU" sz="4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Баба </a:t>
            </a:r>
            <a:r>
              <a:rPr lang="ru-RU" sz="4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Яга - </a:t>
            </a:r>
            <a:r>
              <a:rPr lang="ru-RU" sz="4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добрая старушка или злая ведьма.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проекта: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5394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5195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</a:t>
            </a:r>
            <a:r>
              <a:rPr lang="ru-RU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социологического </a:t>
            </a:r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опроса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теме  «Какая Баба Яга?»</a:t>
            </a:r>
            <a:endParaRPr lang="ru-RU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219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2969237"/>
              </p:ext>
            </p:extLst>
          </p:nvPr>
        </p:nvGraphicFramePr>
        <p:xfrm>
          <a:off x="683568" y="2420888"/>
          <a:ext cx="766090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 smtClean="0"/>
              <a:t>Какого рода Баба Яга: женского, мужского или среднего?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12990655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352218"/>
              </p:ext>
            </p:extLst>
          </p:nvPr>
        </p:nvGraphicFramePr>
        <p:xfrm>
          <a:off x="871538" y="2420888"/>
          <a:ext cx="740886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 smtClean="0"/>
              <a:t>Какие эпитеты характеризуют Бабу Ягу?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299680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5838425"/>
              </p:ext>
            </p:extLst>
          </p:nvPr>
        </p:nvGraphicFramePr>
        <p:xfrm>
          <a:off x="899592" y="2636912"/>
          <a:ext cx="7408862" cy="345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/>
              <a:t>«Друзья» Бабы Яги из животных?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40558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859180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dirty="0" smtClean="0"/>
              <a:t> </a:t>
            </a:r>
            <a:r>
              <a:rPr lang="ru-RU" sz="4000" b="1" i="1" dirty="0" smtClean="0"/>
              <a:t>Представьте, что Баба Яга существует, как ее узнать?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374134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359278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 smtClean="0"/>
              <a:t>Баба Яга- отрицательный или положительный персонаж?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136440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799430"/>
              </p:ext>
            </p:extLst>
          </p:nvPr>
        </p:nvGraphicFramePr>
        <p:xfrm>
          <a:off x="899592" y="2348880"/>
          <a:ext cx="7408862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/>
              <a:t>Какие у нее атрибуты?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46804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490</TotalTime>
  <Words>534</Words>
  <Application>Microsoft Office PowerPoint</Application>
  <PresentationFormat>Экран (4:3)</PresentationFormat>
  <Paragraphs>42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Проект на тему «Образ Бабы Яги в русских народных сказках» выполнила  Барабанова Татьяна, учащаяся 5в класса  МОУ СШ 45  Тракторозаводского района  Волгограда </vt:lpstr>
      <vt:lpstr>Цель проекта:</vt:lpstr>
      <vt:lpstr>Презентация PowerPoint</vt:lpstr>
      <vt:lpstr>Какого рода Баба Яга: женского, мужского или среднего?</vt:lpstr>
      <vt:lpstr>Какие эпитеты характеризуют Бабу Ягу?</vt:lpstr>
      <vt:lpstr>«Друзья» Бабы Яги из животных?</vt:lpstr>
      <vt:lpstr> Представьте, что Баба Яга существует, как ее узнать?</vt:lpstr>
      <vt:lpstr>Баба Яга- отрицательный или положительный персонаж?</vt:lpstr>
      <vt:lpstr>Какие у нее атрибуты?</vt:lpstr>
      <vt:lpstr>Баба Яга в волшебных сказках действует в четырёх воплощениях: </vt:lpstr>
      <vt:lpstr>Яга-богатырша </vt:lpstr>
      <vt:lpstr>Яга-дарительница</vt:lpstr>
      <vt:lpstr>Яга-похитительница </vt:lpstr>
      <vt:lpstr>Яга-хранительница</vt:lpstr>
      <vt:lpstr>Жилище Яги</vt:lpstr>
      <vt:lpstr>Презентация PowerPoint</vt:lpstr>
      <vt:lpstr>Презентация PowerPoint</vt:lpstr>
      <vt:lpstr>Презентация PowerPoint</vt:lpstr>
      <vt:lpstr>Вывод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 «Образ Бабы-Яги в русских народных сказках»</dc:title>
  <dc:creator>user</dc:creator>
  <cp:lastModifiedBy>RePack by Diakov</cp:lastModifiedBy>
  <cp:revision>23</cp:revision>
  <dcterms:created xsi:type="dcterms:W3CDTF">2015-03-03T16:54:15Z</dcterms:created>
  <dcterms:modified xsi:type="dcterms:W3CDTF">2015-04-02T15:41:49Z</dcterms:modified>
</cp:coreProperties>
</file>