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78" r:id="rId2"/>
    <p:sldId id="380" r:id="rId3"/>
    <p:sldId id="379" r:id="rId4"/>
    <p:sldId id="371" r:id="rId5"/>
    <p:sldId id="372" r:id="rId6"/>
    <p:sldId id="373" r:id="rId7"/>
    <p:sldId id="369" r:id="rId8"/>
    <p:sldId id="317" r:id="rId9"/>
    <p:sldId id="261" r:id="rId10"/>
    <p:sldId id="381" r:id="rId11"/>
    <p:sldId id="367" r:id="rId12"/>
    <p:sldId id="351" r:id="rId13"/>
    <p:sldId id="323" r:id="rId14"/>
    <p:sldId id="324" r:id="rId15"/>
    <p:sldId id="325" r:id="rId16"/>
    <p:sldId id="361" r:id="rId17"/>
    <p:sldId id="326" r:id="rId18"/>
    <p:sldId id="391" r:id="rId19"/>
    <p:sldId id="392" r:id="rId20"/>
    <p:sldId id="386" r:id="rId21"/>
    <p:sldId id="327" r:id="rId22"/>
    <p:sldId id="330" r:id="rId23"/>
    <p:sldId id="331" r:id="rId24"/>
    <p:sldId id="383" r:id="rId25"/>
    <p:sldId id="388" r:id="rId26"/>
    <p:sldId id="390" r:id="rId27"/>
    <p:sldId id="348" r:id="rId28"/>
    <p:sldId id="335" r:id="rId29"/>
    <p:sldId id="336" r:id="rId30"/>
    <p:sldId id="347" r:id="rId31"/>
    <p:sldId id="33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777" autoAdjust="0"/>
  </p:normalViewPr>
  <p:slideViewPr>
    <p:cSldViewPr>
      <p:cViewPr varScale="1">
        <p:scale>
          <a:sx n="62" d="100"/>
          <a:sy n="62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2D39B-770C-4BC6-B52A-7FF2272E70EA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7D95A-F788-4D0C-94F1-7C9A4EE42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862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ECE41-E5D3-4205-BC8F-CD98C9E06DD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ECE41-E5D3-4205-BC8F-CD98C9E06DD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D95A-F788-4D0C-94F1-7C9A4EE42AB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D95A-F788-4D0C-94F1-7C9A4EE42AB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400"/>
            <a:ext cx="64008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252D8F-B52A-4D4D-BFE3-9DF87D58D0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CCB8E-6D00-499C-B1BB-FBB8B264C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609600"/>
            <a:ext cx="1638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609600"/>
            <a:ext cx="47625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A0741-0ED7-4F54-83F9-FECA8921D4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28294-555F-4FA5-8D1E-BA800C3F0B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10702-5ACE-449F-AF5F-3D974B6AB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1981200"/>
            <a:ext cx="3200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200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4B23C-D2DF-471C-AF57-08CA94F48F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92190-A6BF-4D81-8FC6-6AFD81434E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439C1-E2F2-483B-A3AB-513B444E53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52F74-8061-477B-918E-F987C339FA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4E63D-77D1-4CF4-9414-779EC2AA71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53788-0A4A-489C-8440-D00798ACB0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66E605-DE5F-4FB8-B2D8-6862F4FDFC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87;&#1088;&#1086;&#1077;&#1082;&#1090;&#1099;\&#1086;&#1073;&#1086;&#1073;&#1097;&#1077;&#1085;&#1080;&#1077;%20&#1086;&#1087;&#1099;&#1090;&#1072;\&#1074;&#1072;&#1083;&#1100;&#1089;%20&#1074;&#1077;&#1089;&#1085;&#1099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Downloads\olhovka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14480" y="357166"/>
            <a:ext cx="6842873" cy="6023274"/>
          </a:xfrm>
        </p:spPr>
      </p:pic>
      <p:pic>
        <p:nvPicPr>
          <p:cNvPr id="4" name="вальс вес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185735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14290"/>
            <a:ext cx="6553200" cy="1000132"/>
          </a:xfrm>
        </p:spPr>
        <p:txBody>
          <a:bodyPr/>
          <a:lstStyle/>
          <a:p>
            <a:r>
              <a:rPr lang="ru-RU" dirty="0" smtClean="0"/>
              <a:t>1 раздел «Моя семья».</a:t>
            </a:r>
            <a:endParaRPr lang="ru-RU" dirty="0"/>
          </a:p>
        </p:txBody>
      </p:sp>
      <p:pic>
        <p:nvPicPr>
          <p:cNvPr id="1027" name="Picture 3" descr="F:\DSCN06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1071546"/>
            <a:ext cx="2357453" cy="3265719"/>
          </a:xfrm>
          <a:prstGeom prst="rect">
            <a:avLst/>
          </a:prstGeom>
          <a:noFill/>
        </p:spPr>
      </p:pic>
      <p:pic>
        <p:nvPicPr>
          <p:cNvPr id="1028" name="Picture 4" descr="F:\DSCN069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480" y="4500570"/>
            <a:ext cx="3612488" cy="2143140"/>
          </a:xfrm>
          <a:prstGeom prst="rect">
            <a:avLst/>
          </a:prstGeom>
          <a:noFill/>
        </p:spPr>
      </p:pic>
      <p:pic>
        <p:nvPicPr>
          <p:cNvPr id="1029" name="Picture 5" descr="F:\DSCN069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1571612"/>
            <a:ext cx="3357586" cy="2518055"/>
          </a:xfrm>
          <a:prstGeom prst="rect">
            <a:avLst/>
          </a:prstGeom>
          <a:noFill/>
        </p:spPr>
      </p:pic>
      <p:pic>
        <p:nvPicPr>
          <p:cNvPr id="1030" name="Picture 6" descr="F:\DSCN070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83666" y="4500570"/>
            <a:ext cx="288978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42852"/>
            <a:ext cx="6553200" cy="1609748"/>
          </a:xfrm>
        </p:spPr>
        <p:txBody>
          <a:bodyPr/>
          <a:lstStyle/>
          <a:p>
            <a:r>
              <a:rPr lang="ru-RU" sz="3600" dirty="0" smtClean="0"/>
              <a:t>Проект «О Родине …</a:t>
            </a:r>
            <a:br>
              <a:rPr lang="ru-RU" sz="3600" dirty="0" smtClean="0"/>
            </a:br>
            <a:r>
              <a:rPr lang="ru-RU" sz="3600" dirty="0" smtClean="0"/>
              <a:t>      о дедах…</a:t>
            </a:r>
            <a:br>
              <a:rPr lang="ru-RU" sz="3600" dirty="0" smtClean="0"/>
            </a:br>
            <a:r>
              <a:rPr lang="ru-RU" sz="3600" dirty="0" smtClean="0"/>
              <a:t>            о войне»…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68" y="3643314"/>
            <a:ext cx="4143404" cy="3108708"/>
          </a:xfrm>
          <a:prstGeom prst="rect">
            <a:avLst/>
          </a:prstGeom>
        </p:spPr>
      </p:pic>
      <p:pic>
        <p:nvPicPr>
          <p:cNvPr id="5" name="Picture 2" descr="C:\Users\Наталья\Desktop\IMG-20140928-WA00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642918"/>
            <a:ext cx="2613021" cy="33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алья\Desktop\IMG-20140928-WA00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642919"/>
            <a:ext cx="2329478" cy="310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85728"/>
            <a:ext cx="6553200" cy="1143008"/>
          </a:xfrm>
        </p:spPr>
        <p:txBody>
          <a:bodyPr/>
          <a:lstStyle/>
          <a:p>
            <a:r>
              <a:rPr lang="ru-RU" dirty="0" smtClean="0"/>
              <a:t>«Моя семья»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1643050"/>
            <a:ext cx="6762765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14290"/>
            <a:ext cx="6553200" cy="1000132"/>
          </a:xfrm>
        </p:spPr>
        <p:txBody>
          <a:bodyPr/>
          <a:lstStyle/>
          <a:p>
            <a:r>
              <a:rPr lang="ru-RU" sz="3600" dirty="0" smtClean="0"/>
              <a:t>2 раздел «История школы».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1357298"/>
            <a:ext cx="6553200" cy="4738702"/>
          </a:xfrm>
        </p:spPr>
        <p:txBody>
          <a:bodyPr/>
          <a:lstStyle/>
          <a:p>
            <a:r>
              <a:rPr lang="ru-RU" sz="2400" dirty="0" smtClean="0"/>
              <a:t>В  1937 году  </a:t>
            </a:r>
            <a:r>
              <a:rPr lang="ru-RU" sz="2400" dirty="0" err="1" smtClean="0"/>
              <a:t>ольховские</a:t>
            </a:r>
            <a:r>
              <a:rPr lang="ru-RU" sz="2400" dirty="0" smtClean="0"/>
              <a:t>  дети  получили  подарок  двухэтажную  школу  с  физкультурным  залом  и  </a:t>
            </a:r>
            <a:r>
              <a:rPr lang="ru-RU" sz="2400" dirty="0" err="1" smtClean="0"/>
              <a:t>химкабинетом</a:t>
            </a:r>
            <a:r>
              <a:rPr lang="ru-RU" sz="2400" dirty="0" smtClean="0"/>
              <a:t>.  В  1937  состоялся  и  первый  выпуск.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2857472"/>
            <a:ext cx="639943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Самым  тяжёлым  был  1942-43 г.  Война  подошла  совсем близко.  Ольховка  стала  прифронтовой  зоной.  В  школе  был размещён  госпиталь №2651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2285992"/>
            <a:ext cx="578647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42852"/>
            <a:ext cx="6553200" cy="928694"/>
          </a:xfrm>
        </p:spPr>
        <p:txBody>
          <a:bodyPr/>
          <a:lstStyle/>
          <a:p>
            <a:r>
              <a:rPr lang="ru-RU" dirty="0" smtClean="0"/>
              <a:t>3 раздел «История села»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1035826"/>
            <a:ext cx="357190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I:\проект\DSCN06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91140" y="2357430"/>
            <a:ext cx="3524477" cy="2643217"/>
          </a:xfrm>
          <a:prstGeom prst="rect">
            <a:avLst/>
          </a:prstGeom>
          <a:noFill/>
        </p:spPr>
      </p:pic>
      <p:pic>
        <p:nvPicPr>
          <p:cNvPr id="1029" name="Picture 5" descr="I:\проект\DSCN065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14481" y="3927842"/>
            <a:ext cx="3714776" cy="2785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14290"/>
            <a:ext cx="6553200" cy="1000132"/>
          </a:xfrm>
        </p:spPr>
        <p:txBody>
          <a:bodyPr/>
          <a:lstStyle/>
          <a:p>
            <a:r>
              <a:rPr lang="ru-RU" sz="3200" dirty="0" smtClean="0"/>
              <a:t>Основатель села- атаман Персидский.</a:t>
            </a:r>
            <a:endParaRPr lang="ru-RU" sz="3200" dirty="0"/>
          </a:p>
        </p:txBody>
      </p:sp>
      <p:pic>
        <p:nvPicPr>
          <p:cNvPr id="2050" name="Picture 2" descr="I:\проект\133-1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1357298"/>
            <a:ext cx="6318269" cy="4738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6553200" cy="1071546"/>
          </a:xfrm>
        </p:spPr>
        <p:txBody>
          <a:bodyPr/>
          <a:lstStyle/>
          <a:p>
            <a:r>
              <a:rPr lang="ru-RU" sz="2800" dirty="0" smtClean="0"/>
              <a:t>На месте Ольховского района раньше было море.</a:t>
            </a:r>
            <a:endParaRPr lang="ru-RU" sz="2800" dirty="0"/>
          </a:p>
        </p:txBody>
      </p:sp>
      <p:pic>
        <p:nvPicPr>
          <p:cNvPr id="1026" name="Picture 2" descr="I:\проект\DSCN06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3714752"/>
            <a:ext cx="3929090" cy="2946818"/>
          </a:xfrm>
          <a:prstGeom prst="rect">
            <a:avLst/>
          </a:prstGeom>
          <a:noFill/>
        </p:spPr>
      </p:pic>
      <p:pic>
        <p:nvPicPr>
          <p:cNvPr id="1027" name="Picture 3" descr="I:\проект\DSCN065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480" y="928670"/>
            <a:ext cx="4500594" cy="307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14290"/>
            <a:ext cx="6553200" cy="857256"/>
          </a:xfrm>
        </p:spPr>
        <p:txBody>
          <a:bodyPr/>
          <a:lstStyle/>
          <a:p>
            <a:r>
              <a:rPr lang="ru-RU" sz="3200" dirty="0" smtClean="0"/>
              <a:t>Азбука имён Земли Ольховской</a:t>
            </a:r>
            <a:endParaRPr lang="ru-RU" sz="3200" dirty="0"/>
          </a:p>
        </p:txBody>
      </p:sp>
      <p:pic>
        <p:nvPicPr>
          <p:cNvPr id="4" name="Содержимое 3" descr="Изображение 0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000496" y="1000108"/>
            <a:ext cx="2571768" cy="3429024"/>
          </a:xfrm>
        </p:spPr>
      </p:pic>
      <p:pic>
        <p:nvPicPr>
          <p:cNvPr id="5" name="Рисунок 4" descr="Изображение 0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14480" y="3000372"/>
            <a:ext cx="2571768" cy="3429024"/>
          </a:xfrm>
          <a:prstGeom prst="rect">
            <a:avLst/>
          </a:prstGeom>
        </p:spPr>
      </p:pic>
      <p:pic>
        <p:nvPicPr>
          <p:cNvPr id="6" name="Рисунок 5" descr="Изображение 00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57950" y="2857496"/>
            <a:ext cx="2571770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14290"/>
            <a:ext cx="6553200" cy="1000132"/>
          </a:xfrm>
        </p:spPr>
        <p:txBody>
          <a:bodyPr/>
          <a:lstStyle/>
          <a:p>
            <a:r>
              <a:rPr lang="ru-RU" sz="3600" dirty="0" smtClean="0"/>
              <a:t>Ольховская волость 1892 г.</a:t>
            </a:r>
            <a:endParaRPr lang="ru-RU" sz="3600" dirty="0"/>
          </a:p>
        </p:txBody>
      </p:sp>
      <p:pic>
        <p:nvPicPr>
          <p:cNvPr id="4" name="Содержимое 3" descr="Изображение 00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785918" y="1357298"/>
            <a:ext cx="6870779" cy="515308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getImage (16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8926" y="142852"/>
            <a:ext cx="4857784" cy="648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14290"/>
            <a:ext cx="6553200" cy="1000132"/>
          </a:xfrm>
        </p:spPr>
        <p:txBody>
          <a:bodyPr/>
          <a:lstStyle/>
          <a:p>
            <a:r>
              <a:rPr lang="ru-RU" sz="3600" dirty="0" smtClean="0"/>
              <a:t>Памятники нашего села.</a:t>
            </a:r>
            <a:endParaRPr lang="ru-RU" sz="3600" dirty="0"/>
          </a:p>
        </p:txBody>
      </p:sp>
      <p:pic>
        <p:nvPicPr>
          <p:cNvPr id="4" name="Picture 4" descr="I:\проект\DSCN06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10934" y="1714488"/>
            <a:ext cx="3246836" cy="4329114"/>
          </a:xfrm>
          <a:prstGeom prst="rect">
            <a:avLst/>
          </a:prstGeom>
          <a:noFill/>
        </p:spPr>
      </p:pic>
      <p:pic>
        <p:nvPicPr>
          <p:cNvPr id="6" name="Picture 3" descr="I:\проект\DSCN06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1714488"/>
            <a:ext cx="3212102" cy="4283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14290"/>
            <a:ext cx="6553200" cy="928694"/>
          </a:xfrm>
        </p:spPr>
        <p:txBody>
          <a:bodyPr/>
          <a:lstStyle/>
          <a:p>
            <a:r>
              <a:rPr lang="ru-RU" sz="3600" dirty="0" smtClean="0"/>
              <a:t>Памятники нашего села.</a:t>
            </a:r>
            <a:endParaRPr lang="ru-RU" sz="3600" dirty="0"/>
          </a:p>
        </p:txBody>
      </p:sp>
      <p:pic>
        <p:nvPicPr>
          <p:cNvPr id="3074" name="Picture 2" descr="I:\проект\2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928670"/>
            <a:ext cx="4829612" cy="3214710"/>
          </a:xfrm>
          <a:prstGeom prst="rect">
            <a:avLst/>
          </a:prstGeom>
          <a:noFill/>
        </p:spPr>
      </p:pic>
      <p:pic>
        <p:nvPicPr>
          <p:cNvPr id="5" name="Рисунок 4" descr="DSCN066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9124" y="3500438"/>
            <a:ext cx="4214842" cy="3161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85728"/>
            <a:ext cx="6553200" cy="785818"/>
          </a:xfrm>
        </p:spPr>
        <p:txBody>
          <a:bodyPr/>
          <a:lstStyle/>
          <a:p>
            <a:r>
              <a:rPr lang="ru-RU" dirty="0" smtClean="0"/>
              <a:t>Школьный музей.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1142984"/>
            <a:ext cx="3810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28599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28794" y="371475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42852"/>
            <a:ext cx="6553200" cy="642942"/>
          </a:xfrm>
        </p:spPr>
        <p:txBody>
          <a:bodyPr/>
          <a:lstStyle/>
          <a:p>
            <a:r>
              <a:rPr lang="ru-RU" dirty="0" smtClean="0"/>
              <a:t>Школьный музей.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48" y="3357562"/>
            <a:ext cx="439618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42" y="785794"/>
            <a:ext cx="4286280" cy="320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42852"/>
            <a:ext cx="6553200" cy="928694"/>
          </a:xfrm>
        </p:spPr>
        <p:txBody>
          <a:bodyPr/>
          <a:lstStyle/>
          <a:p>
            <a:r>
              <a:rPr lang="ru-RU" dirty="0" smtClean="0"/>
              <a:t>Наши проекты.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05000" y="1000109"/>
            <a:ext cx="655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071546"/>
            <a:ext cx="685804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rbel" pitchFamily="34" charset="0"/>
              </a:rPr>
              <a:t>«Оставим первоцветы весне</a:t>
            </a:r>
            <a:r>
              <a:rPr lang="ru-RU" sz="2800" b="1" dirty="0" smtClean="0"/>
              <a:t>!</a:t>
            </a:r>
            <a:r>
              <a:rPr lang="ru-RU" sz="2800" b="1" dirty="0" smtClean="0">
                <a:latin typeface="Corbel" pitchFamily="34" charset="0"/>
              </a:rPr>
              <a:t>».</a:t>
            </a:r>
          </a:p>
          <a:p>
            <a:endParaRPr lang="ru-RU" b="1" dirty="0" smtClean="0">
              <a:solidFill>
                <a:srgbClr val="FF0000"/>
              </a:solidFill>
              <a:latin typeface="Corbe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Corbe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Corbe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Corbe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Corbe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Corbe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Corbel" pitchFamily="34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2828836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" name="Рисунок 8" descr="P105070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4" y="4000504"/>
            <a:ext cx="3643272" cy="273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6" descr="P105068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42" y="1571612"/>
            <a:ext cx="3571706" cy="267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P102014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1571612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Содержимое 3" descr="P105070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14480" y="4286256"/>
            <a:ext cx="3286148" cy="242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5000" y="214290"/>
            <a:ext cx="65532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Раздел 4 «История района» </a:t>
            </a:r>
            <a:r>
              <a:rPr lang="ru-RU" dirty="0" smtClean="0"/>
              <a:t>Меловые горы.</a:t>
            </a: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>
          <a:xfrm>
            <a:off x="1500165" y="1628775"/>
            <a:ext cx="7197747" cy="4530725"/>
          </a:xfrm>
        </p:spPr>
        <p:txBody>
          <a:bodyPr/>
          <a:lstStyle/>
          <a:p>
            <a:r>
              <a:rPr lang="ru-RU" dirty="0"/>
              <a:t>Встречает гостей О</a:t>
            </a:r>
            <a:r>
              <a:rPr lang="ru-RU" dirty="0" smtClean="0"/>
              <a:t>льховская </a:t>
            </a:r>
            <a:r>
              <a:rPr lang="ru-RU" dirty="0"/>
              <a:t>земля меловыми горами!</a:t>
            </a:r>
          </a:p>
          <a:p>
            <a:r>
              <a:rPr lang="ru-RU" dirty="0"/>
              <a:t>В меловом периоде мезозойской эры возникло Верхнемеловое море ,которое было самым большим и глубоким из всех морей. </a:t>
            </a:r>
          </a:p>
          <a:p>
            <a:r>
              <a:rPr lang="ru-RU" dirty="0"/>
              <a:t>Оно и оставило после себя след в виде мощных отложений мела.</a:t>
            </a:r>
          </a:p>
        </p:txBody>
      </p:sp>
    </p:spTree>
  </p:cSld>
  <p:clrMapOvr>
    <a:masterClrMapping/>
  </p:clrMapOvr>
  <p:transition advTm="160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Ольховка\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1357298"/>
            <a:ext cx="704898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484458" y="357166"/>
            <a:ext cx="4159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Меловые горы.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14290"/>
            <a:ext cx="6553200" cy="1538310"/>
          </a:xfrm>
        </p:spPr>
        <p:txBody>
          <a:bodyPr/>
          <a:lstStyle/>
          <a:p>
            <a:r>
              <a:rPr lang="ru-RU" sz="2800" dirty="0" smtClean="0"/>
              <a:t>Природный памятник ДУБЫ -ВЕЛИКАНЫ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Недалеко от села Каменный Брод произрастают дубы занесенные в Красную книгу.</a:t>
            </a:r>
          </a:p>
          <a:p>
            <a:r>
              <a:rPr lang="ru-RU" dirty="0" smtClean="0"/>
              <a:t>Ширина крон у некоторых до 26-и метров , высота 15 метров.</a:t>
            </a:r>
          </a:p>
          <a:p>
            <a:r>
              <a:rPr lang="ru-RU" dirty="0" smtClean="0"/>
              <a:t>Примерный их возраст колеблется от 300 до 400 лет.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14290"/>
            <a:ext cx="6553200" cy="1214446"/>
          </a:xfrm>
        </p:spPr>
        <p:txBody>
          <a:bodyPr/>
          <a:lstStyle/>
          <a:p>
            <a:r>
              <a:rPr lang="ru-RU" sz="3600" dirty="0" smtClean="0"/>
              <a:t>Природный памятник ДУБЫ -ВЕЛИКАНЫ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11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28794" y="1643050"/>
            <a:ext cx="6546806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42852"/>
            <a:ext cx="6553200" cy="1071570"/>
          </a:xfrm>
        </p:spPr>
        <p:txBody>
          <a:bodyPr/>
          <a:lstStyle/>
          <a:p>
            <a:r>
              <a:rPr lang="ru-RU" dirty="0" smtClean="0"/>
              <a:t>Природный памятник ДУБЫ -ВЕЛИКАНЫ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1714488"/>
            <a:ext cx="6413520" cy="481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571480"/>
            <a:ext cx="6968922" cy="592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14290"/>
            <a:ext cx="6553200" cy="1000132"/>
          </a:xfrm>
        </p:spPr>
        <p:txBody>
          <a:bodyPr/>
          <a:lstStyle/>
          <a:p>
            <a:r>
              <a:rPr lang="ru-RU" dirty="0" smtClean="0"/>
              <a:t>Игрище.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1357298"/>
            <a:ext cx="6553200" cy="5143536"/>
          </a:xfrm>
        </p:spPr>
        <p:txBody>
          <a:bodyPr/>
          <a:lstStyle/>
          <a:p>
            <a:r>
              <a:rPr lang="ru-RU" dirty="0" smtClean="0"/>
              <a:t>По приданию в ней готовились к взятию Саратовской крепости повстанцы Кондратия Булавина. После первой неудавшийся попытки они отступили к балке. Здесь построили земляные высокие валы и стали тренироваться.</a:t>
            </a:r>
          </a:p>
          <a:p>
            <a:r>
              <a:rPr lang="ru-RU" dirty="0" smtClean="0"/>
              <a:t>В балке находятся разноцветные пески.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Игрище.</a:t>
            </a:r>
            <a:endParaRPr lang="ru-RU" dirty="0"/>
          </a:p>
        </p:txBody>
      </p:sp>
      <p:pic>
        <p:nvPicPr>
          <p:cNvPr id="4" name="Содержимое 3" descr="1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92483" y="1981200"/>
            <a:ext cx="617823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571480"/>
            <a:ext cx="701847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70177" y="1271786"/>
            <a:ext cx="7116665" cy="515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1357298"/>
            <a:ext cx="7007739" cy="466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4429156" cy="250033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effectLst/>
              </a:rPr>
              <a:t/>
            </a:r>
            <a:br>
              <a:rPr lang="ru-RU" sz="2400" i="1" dirty="0" smtClean="0">
                <a:effectLst/>
              </a:rPr>
            </a:br>
            <a:r>
              <a:rPr lang="ru-RU" sz="2400" i="1" dirty="0" smtClean="0">
                <a:effectLst/>
              </a:rPr>
              <a:t/>
            </a:r>
            <a:br>
              <a:rPr lang="ru-RU" sz="2400" i="1" dirty="0" smtClean="0">
                <a:effectLst/>
              </a:rPr>
            </a:br>
            <a:r>
              <a:rPr lang="ru-RU" sz="2400" i="1" dirty="0" smtClean="0">
                <a:effectLst/>
              </a:rPr>
              <a:t/>
            </a:r>
            <a:br>
              <a:rPr lang="ru-RU" sz="2400" i="1" dirty="0" smtClean="0">
                <a:effectLst/>
              </a:rPr>
            </a:br>
            <a:r>
              <a:rPr lang="ru-RU" sz="2400" i="1" dirty="0" smtClean="0">
                <a:effectLst/>
              </a:rPr>
              <a:t/>
            </a:r>
            <a:br>
              <a:rPr lang="ru-RU" sz="2400" i="1" dirty="0" smtClean="0">
                <a:effectLst/>
              </a:rPr>
            </a:br>
            <a:endParaRPr lang="ru-RU" sz="2400" i="1" dirty="0">
              <a:solidFill>
                <a:schemeClr val="accent4"/>
              </a:solidFill>
              <a:effectLst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endParaRPr lang="ru-RU" i="1" dirty="0" smtClean="0">
              <a:solidFill>
                <a:schemeClr val="accent4"/>
              </a:solidFill>
              <a:effectLst/>
            </a:endParaRPr>
          </a:p>
          <a:p>
            <a:r>
              <a:rPr lang="ru-RU" sz="2800" i="1" dirty="0" smtClean="0">
                <a:effectLst/>
              </a:rPr>
              <a:t>Муниципальное бюджетное образовательное учреждение Ольховская средняя общеобразовательная школа Ольховского муниципального района Волгоградской области (МБОУ Ольховская СОШ)</a:t>
            </a:r>
            <a:endParaRPr lang="ru-RU" sz="2800" dirty="0" smtClean="0"/>
          </a:p>
        </p:txBody>
      </p:sp>
      <p:pic>
        <p:nvPicPr>
          <p:cNvPr id="9220" name="Рисунок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714356"/>
            <a:ext cx="3378770" cy="31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714356"/>
            <a:ext cx="4714908" cy="316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4429156" cy="250033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effectLst/>
              </a:rPr>
              <a:t/>
            </a:r>
            <a:br>
              <a:rPr lang="ru-RU" sz="2400" i="1" dirty="0" smtClean="0">
                <a:effectLst/>
              </a:rPr>
            </a:br>
            <a:r>
              <a:rPr lang="ru-RU" sz="2400" i="1" dirty="0" smtClean="0">
                <a:effectLst/>
              </a:rPr>
              <a:t/>
            </a:r>
            <a:br>
              <a:rPr lang="ru-RU" sz="2400" i="1" dirty="0" smtClean="0">
                <a:effectLst/>
              </a:rPr>
            </a:br>
            <a:r>
              <a:rPr lang="ru-RU" sz="2400" i="1" dirty="0" smtClean="0">
                <a:effectLst/>
              </a:rPr>
              <a:t/>
            </a:r>
            <a:br>
              <a:rPr lang="ru-RU" sz="2400" i="1" dirty="0" smtClean="0">
                <a:effectLst/>
              </a:rPr>
            </a:br>
            <a:r>
              <a:rPr lang="ru-RU" sz="2400" i="1" dirty="0" smtClean="0">
                <a:effectLst/>
              </a:rPr>
              <a:t/>
            </a:r>
            <a:br>
              <a:rPr lang="ru-RU" sz="2400" i="1" dirty="0" smtClean="0">
                <a:effectLst/>
              </a:rPr>
            </a:br>
            <a:endParaRPr lang="ru-RU" sz="2400" i="1" dirty="0">
              <a:solidFill>
                <a:schemeClr val="accent4"/>
              </a:solidFill>
              <a:effectLst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286256"/>
            <a:ext cx="7772400" cy="2428892"/>
          </a:xfrm>
        </p:spPr>
        <p:txBody>
          <a:bodyPr/>
          <a:lstStyle/>
          <a:p>
            <a:endParaRPr lang="ru-RU" b="1" cap="all" dirty="0" smtClean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i="1" dirty="0" smtClean="0">
              <a:solidFill>
                <a:schemeClr val="accent4"/>
              </a:solidFill>
              <a:effectLst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482358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«МОЯ МАЛАЯ РОДИНА»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50" y="1285875"/>
            <a:ext cx="62611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               </a:t>
            </a:r>
            <a:endParaRPr lang="ru-RU" sz="20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1785938"/>
            <a:ext cx="664368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               </a:t>
            </a:r>
            <a:endParaRPr lang="ru-RU" sz="20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2428875"/>
            <a:ext cx="622776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             </a:t>
            </a:r>
            <a:endParaRPr lang="ru-RU" sz="20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5" y="3244850"/>
            <a:ext cx="84296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             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905506"/>
            <a:ext cx="635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3200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63688" y="764421"/>
            <a:ext cx="684076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Расширить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знания и представления детей о своей малой родине.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Расширить знания учащихся о родном селе через самостоятельный поиск информации.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Пробудить интерес 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историко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культурному наследию села.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Обобщить и систематизировать знания учащихся о селе, в котором они живут.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воспитанию патриотических чувств (гордости за свое село, любви к нему).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rning_dew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morning_dew</Template>
  <TotalTime>446</TotalTime>
  <Words>350</Words>
  <Application>Microsoft Office PowerPoint</Application>
  <PresentationFormat>Экран (4:3)</PresentationFormat>
  <Paragraphs>60</Paragraphs>
  <Slides>31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morning_dew</vt:lpstr>
      <vt:lpstr>Слайд 1</vt:lpstr>
      <vt:lpstr>Слайд 2</vt:lpstr>
      <vt:lpstr>Слайд 3</vt:lpstr>
      <vt:lpstr>Слайд 4</vt:lpstr>
      <vt:lpstr>Слайд 5</vt:lpstr>
      <vt:lpstr>Слайд 6</vt:lpstr>
      <vt:lpstr>    </vt:lpstr>
      <vt:lpstr>    </vt:lpstr>
      <vt:lpstr>Слайд 9</vt:lpstr>
      <vt:lpstr>1 раздел «Моя семья».</vt:lpstr>
      <vt:lpstr>Проект «О Родине …       о дедах…             о войне»…</vt:lpstr>
      <vt:lpstr>«Моя семья»</vt:lpstr>
      <vt:lpstr>2 раздел «История школы».</vt:lpstr>
      <vt:lpstr>Самым  тяжёлым  был  1942-43 г.  Война  подошла  совсем близко.  Ольховка  стала  прифронтовой  зоной.  В  школе  был размещён  госпиталь №2651</vt:lpstr>
      <vt:lpstr>3 раздел «История села» </vt:lpstr>
      <vt:lpstr>Основатель села- атаман Персидский.</vt:lpstr>
      <vt:lpstr>На месте Ольховского района раньше было море.</vt:lpstr>
      <vt:lpstr>Азбука имён Земли Ольховской</vt:lpstr>
      <vt:lpstr>Ольховская волость 1892 г.</vt:lpstr>
      <vt:lpstr>Памятники нашего села.</vt:lpstr>
      <vt:lpstr>Памятники нашего села.</vt:lpstr>
      <vt:lpstr>Школьный музей.</vt:lpstr>
      <vt:lpstr>Школьный музей.</vt:lpstr>
      <vt:lpstr>Наши проекты.</vt:lpstr>
      <vt:lpstr>Раздел 4 «История района» Меловые горы.</vt:lpstr>
      <vt:lpstr>Слайд 26</vt:lpstr>
      <vt:lpstr>Природный памятник ДУБЫ -ВЕЛИКАНЫ</vt:lpstr>
      <vt:lpstr>Природный памятник ДУБЫ -ВЕЛИКАНЫ </vt:lpstr>
      <vt:lpstr>Природный памятник ДУБЫ -ВЕЛИКАНЫ</vt:lpstr>
      <vt:lpstr>Игрище.</vt:lpstr>
      <vt:lpstr>Игрище.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User</dc:creator>
  <cp:lastModifiedBy>123</cp:lastModifiedBy>
  <cp:revision>66</cp:revision>
  <dcterms:created xsi:type="dcterms:W3CDTF">2014-04-19T18:54:46Z</dcterms:created>
  <dcterms:modified xsi:type="dcterms:W3CDTF">2015-03-24T16:39:55Z</dcterms:modified>
</cp:coreProperties>
</file>