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67" r:id="rId3"/>
    <p:sldId id="273" r:id="rId4"/>
    <p:sldId id="275" r:id="rId5"/>
    <p:sldId id="274" r:id="rId6"/>
    <p:sldId id="278" r:id="rId7"/>
    <p:sldId id="268" r:id="rId8"/>
    <p:sldId id="276" r:id="rId9"/>
    <p:sldId id="260" r:id="rId10"/>
    <p:sldId id="262" r:id="rId11"/>
    <p:sldId id="269" r:id="rId12"/>
    <p:sldId id="271" r:id="rId13"/>
    <p:sldId id="263" r:id="rId14"/>
    <p:sldId id="272" r:id="rId15"/>
    <p:sldId id="264" r:id="rId16"/>
    <p:sldId id="277" r:id="rId17"/>
    <p:sldId id="27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FF6600"/>
    <a:srgbClr val="FF3300"/>
    <a:srgbClr val="D65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roznai.ru/Trip/Pages/ShowSubject.aspx?sbjid=4393&amp;templId=132" TargetMode="External"/><Relationship Id="rId2" Type="http://schemas.openxmlformats.org/officeDocument/2006/relationships/hyperlink" Target="https://ru.wikipedia.org/wiki/%CF%E8%F0%EE%E3%F0%E0%F4%E8%FF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podelki-doma.ru/handmade/tehnika-vyizhiganiy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484784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C00CC"/>
                </a:solidFill>
                <a:latin typeface="Georgia" pitchFamily="18" charset="0"/>
              </a:rPr>
              <a:t>«Воинский эшелон» </a:t>
            </a:r>
            <a:br>
              <a:rPr lang="ru-RU" b="1" dirty="0" smtClean="0">
                <a:solidFill>
                  <a:srgbClr val="CC00CC"/>
                </a:solidFill>
                <a:latin typeface="Georgia" pitchFamily="18" charset="0"/>
              </a:rPr>
            </a:br>
            <a:r>
              <a:rPr lang="ru-RU" b="1" dirty="0" smtClean="0">
                <a:solidFill>
                  <a:srgbClr val="CC00CC"/>
                </a:solidFill>
                <a:latin typeface="Georgia" pitchFamily="18" charset="0"/>
              </a:rPr>
              <a:t>в </a:t>
            </a:r>
            <a:r>
              <a:rPr lang="ru-RU" b="1" dirty="0" err="1" smtClean="0">
                <a:solidFill>
                  <a:srgbClr val="CC00CC"/>
                </a:solidFill>
                <a:latin typeface="Georgia" pitchFamily="18" charset="0"/>
              </a:rPr>
              <a:t>пирографии</a:t>
            </a:r>
            <a:endParaRPr lang="ru-RU" b="1" dirty="0">
              <a:solidFill>
                <a:srgbClr val="CC00CC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Автор: Москалев Артем,</a:t>
            </a:r>
          </a:p>
          <a:p>
            <a:r>
              <a:rPr lang="ru-RU" dirty="0" smtClean="0"/>
              <a:t>ученик 2 класса «Б</a:t>
            </a:r>
            <a:r>
              <a:rPr lang="ru-RU" dirty="0" smtClean="0"/>
              <a:t>»</a:t>
            </a:r>
          </a:p>
          <a:p>
            <a:r>
              <a:rPr lang="ru-RU" dirty="0" smtClean="0"/>
              <a:t>Руководитель:</a:t>
            </a:r>
          </a:p>
          <a:p>
            <a:r>
              <a:rPr lang="ru-RU" dirty="0" smtClean="0"/>
              <a:t>Смирнова Марина Сергеевна</a:t>
            </a:r>
            <a:endParaRPr lang="ru-RU" dirty="0" smtClean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Частное общеобразовательное учреждение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«Школа-интернат №7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среднего общего образования открытого акционерного общества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«Российские железные дороги»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440432" y="0"/>
            <a:ext cx="8229600" cy="850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Создание эскиза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Users\home\Desktop\Проекты\Москалев Артем\Фото\работа\DSCF14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980467" cy="598535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home\Desktop\Проекты\Москалев Артем\Фото\работа\DSCF14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012" y="692696"/>
            <a:ext cx="8124483" cy="598535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60581" y="0"/>
            <a:ext cx="8229600" cy="850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Выжигание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170" name="Picture 2" descr="C:\Users\home\Desktop\Проекты\Москалев Артем\Фото\работа\DSCF1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1648"/>
            <a:ext cx="7397080" cy="554781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3568" y="59032"/>
            <a:ext cx="8229600" cy="85010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Создание декора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4" name="Picture 2" descr="C:\Users\home\Desktop\Проекты\Москалев Артем\Фото\работа\DSCF14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832" y="909138"/>
            <a:ext cx="7325072" cy="549380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home\Desktop\Проекты\Москалев Артем\Фото\работа\DSCF14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398" y="963144"/>
            <a:ext cx="7429939" cy="543979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10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15416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C00CC"/>
                </a:solidFill>
              </a:rPr>
              <a:t>Работа готова!</a:t>
            </a:r>
            <a:endParaRPr lang="ru-RU" b="1" dirty="0">
              <a:solidFill>
                <a:srgbClr val="CC00CC"/>
              </a:solidFill>
            </a:endParaRPr>
          </a:p>
        </p:txBody>
      </p:sp>
      <p:pic>
        <p:nvPicPr>
          <p:cNvPr id="9218" name="Picture 2" descr="C:\Users\home\Desktop\Проекты\Москалев Артем\Фото\рабо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36712"/>
            <a:ext cx="6598689" cy="485880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611560" y="271286"/>
            <a:ext cx="813690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+mj-lt"/>
                <a:ea typeface="Times New Roman" pitchFamily="18" charset="0"/>
              </a:rPr>
              <a:t>Вывод: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CC00CC"/>
              </a:solidFill>
              <a:effectLst/>
              <a:latin typeface="+mj-lt"/>
            </a:endParaRP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получился отличный сувенир;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я получил дополнительные знания о поезде – памятнике  «Воинский эшелон»;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  научился работать с лобзиком и выжигателем;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за время работы над проектом развивал свои творческие способности;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ru-RU" sz="3200" dirty="0"/>
              <a:t>получил огромное удовольствие от творчества.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  <a:t/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</a:rPr>
            </a:b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388" y="-17140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C00CC"/>
                </a:solidFill>
              </a:rPr>
              <a:t>Планы на будущее</a:t>
            </a:r>
            <a:endParaRPr lang="ru-RU" b="1" dirty="0">
              <a:solidFill>
                <a:srgbClr val="CC00CC"/>
              </a:solidFill>
            </a:endParaRPr>
          </a:p>
        </p:txBody>
      </p:sp>
      <p:pic>
        <p:nvPicPr>
          <p:cNvPr id="10243" name="Picture 3" descr="C:\Users\home\Desktop\Проекты\Москалев Артем\Фото\pb1278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46934"/>
            <a:ext cx="2808312" cy="366230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C:\Users\home\Desktop\Проекты\Москалев Артем\Фото\tigra_1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620688"/>
            <a:ext cx="2756651" cy="331236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3995936" y="2691304"/>
            <a:ext cx="1296144" cy="936104"/>
          </a:xfrm>
          <a:prstGeom prst="rightArrow">
            <a:avLst/>
          </a:prstGeom>
          <a:solidFill>
            <a:srgbClr val="CC00CC"/>
          </a:solidFill>
          <a:ln>
            <a:solidFill>
              <a:srgbClr val="CC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C:\Users\home\Desktop\Проекты\Москалев Артем\Фото\работа\DSCF14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64704"/>
            <a:ext cx="3075882" cy="28703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home\Desktop\Проекты\Москалев Артем\Фото\работа\DSCN08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677" y="3627408"/>
            <a:ext cx="2047679" cy="3181827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63688" y="332656"/>
            <a:ext cx="566373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</a:rPr>
              <a:t>Спасибо за внимание!</a:t>
            </a:r>
            <a:endParaRPr lang="ru-RU" sz="4400" dirty="0"/>
          </a:p>
        </p:txBody>
      </p:sp>
      <p:pic>
        <p:nvPicPr>
          <p:cNvPr id="11267" name="Picture 3" descr="C:\Users\home\Desktop\Проекты\Москалев Артем\Фото\Zheleznodorozhniki-v-Stal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42" y="1005676"/>
            <a:ext cx="7117690" cy="473412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53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91163"/>
            <a:ext cx="8064896" cy="4233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rgbClr val="CC00CC"/>
                </a:solidFill>
                <a:latin typeface="+mj-lt"/>
                <a:ea typeface="Calibri"/>
              </a:rPr>
              <a:t>Используемые ресурсы</a:t>
            </a:r>
            <a:endParaRPr lang="ru-RU" sz="4400" dirty="0">
              <a:solidFill>
                <a:srgbClr val="CC00CC"/>
              </a:solidFill>
              <a:latin typeface="+mj-lt"/>
              <a:ea typeface="Calibri"/>
            </a:endParaRPr>
          </a:p>
          <a:p>
            <a:pPr marL="457200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latin typeface="Times New Roman"/>
                <a:ea typeface="Calibri"/>
              </a:rPr>
              <a:t> </a:t>
            </a:r>
            <a:endParaRPr lang="ru-RU" dirty="0">
              <a:latin typeface="Times New Roman"/>
              <a:ea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Википедия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2"/>
              </a:rPr>
              <a:t>://ru.wikipedia.org/wiki/%CF%E8%F0%EE%E3%F0%E0%F4%E8%FF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Мирознай</a:t>
            </a:r>
            <a:r>
              <a:rPr lang="ru-RU" u="sng" dirty="0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3"/>
              </a:rPr>
              <a:t>http</a:t>
            </a:r>
            <a:r>
              <a:rPr lang="ru-RU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3"/>
              </a:rPr>
              <a:t>://www.miroznai.ru/Trip/Pages/ShowSubject.aspx?sbjid=4393&amp;templId=132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Коробочка идей 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мастер-</a:t>
            </a:r>
            <a:r>
              <a:rPr lang="ru-RU" dirty="0" err="1" smtClean="0">
                <a:latin typeface="Times New Roman"/>
                <a:ea typeface="Calibri"/>
                <a:cs typeface="Times New Roman"/>
              </a:rPr>
              <a:t>классов</a:t>
            </a:r>
            <a:r>
              <a:rPr lang="ru-RU" u="sng" dirty="0" err="1" smtClean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4"/>
              </a:rPr>
              <a:t>http</a:t>
            </a:r>
            <a:r>
              <a:rPr lang="ru-RU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4"/>
              </a:rPr>
              <a:t>://podelki-doma.ru/handmade/tehnika-vyizhiganiya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ru-RU" dirty="0">
                <a:latin typeface="Times New Roman"/>
                <a:ea typeface="Calibri"/>
                <a:cs typeface="Times New Roman"/>
              </a:rPr>
              <a:t>Эскиз </a:t>
            </a:r>
            <a:r>
              <a:rPr lang="ru-RU" sz="16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http://turbina.ru/guide/Volgograd-Rossiya-87818/Otzyvy/Tchto-delat-dostoprimetchatelnosti/Arkhitektura-Pamyatniki/3/0/Memorialnyy-kompleks-Voinskiy-eshelon-46419/Otzyv/Zheleznodorozhniki-v-Stalingradskoy-bitve-73307/photo2196788</a:t>
            </a:r>
            <a:r>
              <a:rPr lang="ru-RU" sz="1600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</a:rPr>
              <a:t>/</a:t>
            </a:r>
            <a:endParaRPr lang="ru-RU" dirty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2115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3528" y="260648"/>
            <a:ext cx="8964488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C00CC"/>
                </a:solidFill>
              </a:rPr>
              <a:t>Государственный историко-мемориальный музей-заповедник </a:t>
            </a:r>
            <a:br>
              <a:rPr lang="ru-RU" sz="3600" b="1" dirty="0" smtClean="0">
                <a:solidFill>
                  <a:srgbClr val="CC00CC"/>
                </a:solidFill>
              </a:rPr>
            </a:br>
            <a:r>
              <a:rPr lang="ru-RU" sz="3600" b="1" dirty="0" smtClean="0">
                <a:solidFill>
                  <a:srgbClr val="CC00CC"/>
                </a:solidFill>
              </a:rPr>
              <a:t>"Сталинградская битва"</a:t>
            </a:r>
            <a:endParaRPr lang="ru-RU" sz="3600" b="1" dirty="0">
              <a:solidFill>
                <a:srgbClr val="CC00CC"/>
              </a:solidFill>
              <a:latin typeface="Georgia" pitchFamily="18" charset="0"/>
            </a:endParaRPr>
          </a:p>
        </p:txBody>
      </p:sp>
      <p:pic>
        <p:nvPicPr>
          <p:cNvPr id="2" name="Picture 2" descr="C:\Users\home\Desktop\Проекты\Москалев Артем\Фото\панорама Панорам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16832"/>
            <a:ext cx="7351715" cy="446449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260648"/>
            <a:ext cx="5598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C00CC"/>
                </a:solidFill>
                <a:latin typeface="+mj-lt"/>
              </a:rPr>
              <a:t>М</a:t>
            </a:r>
            <a:r>
              <a:rPr lang="ru-RU" sz="3600" b="1" dirty="0" smtClean="0">
                <a:solidFill>
                  <a:srgbClr val="CC00CC"/>
                </a:solidFill>
                <a:latin typeface="+mj-lt"/>
              </a:rPr>
              <a:t>емориальный комплекс</a:t>
            </a:r>
          </a:p>
          <a:p>
            <a:pPr algn="ctr"/>
            <a:r>
              <a:rPr lang="ru-RU" sz="3600" b="1" dirty="0" smtClean="0">
                <a:solidFill>
                  <a:srgbClr val="CC00CC"/>
                </a:solidFill>
                <a:latin typeface="+mj-lt"/>
              </a:rPr>
              <a:t> </a:t>
            </a:r>
            <a:r>
              <a:rPr lang="ru-RU" sz="3600" b="1" dirty="0">
                <a:solidFill>
                  <a:srgbClr val="CC00CC"/>
                </a:solidFill>
                <a:latin typeface="+mj-lt"/>
              </a:rPr>
              <a:t>«Воинский эшелон</a:t>
            </a:r>
            <a:r>
              <a:rPr lang="ru-RU" sz="3600" b="1" dirty="0" smtClean="0">
                <a:solidFill>
                  <a:srgbClr val="CC00CC"/>
                </a:solidFill>
                <a:latin typeface="+mj-lt"/>
              </a:rPr>
              <a:t>»</a:t>
            </a:r>
            <a:endParaRPr lang="ru-RU" sz="3600" b="1" dirty="0">
              <a:solidFill>
                <a:srgbClr val="CC00CC"/>
              </a:solidFill>
              <a:latin typeface="+mj-lt"/>
            </a:endParaRPr>
          </a:p>
        </p:txBody>
      </p:sp>
      <p:pic>
        <p:nvPicPr>
          <p:cNvPr id="2050" name="Picture 2" descr="C:\Users\home\Desktop\Проекты\Москалев Артем\Фото\DSCF1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408" y="1476866"/>
            <a:ext cx="6604992" cy="495374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153506"/>
            <a:ext cx="52423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CC00CC"/>
                </a:solidFill>
                <a:latin typeface="+mj-lt"/>
              </a:rPr>
              <a:t>Электровыжигатель </a:t>
            </a:r>
            <a:endParaRPr lang="ru-RU" sz="4400" dirty="0">
              <a:latin typeface="+mj-lt"/>
            </a:endParaRPr>
          </a:p>
        </p:txBody>
      </p:sp>
      <p:pic>
        <p:nvPicPr>
          <p:cNvPr id="3074" name="Picture 2" descr="C:\Users\home\Desktop\Проекты\Москалев Артем\Фото\DSCF15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69437"/>
            <a:ext cx="7037040" cy="527778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64" y="509925"/>
            <a:ext cx="8715436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изготовление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сувенира  выжиганием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дереву.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C00CC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Задачи: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CC00CC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изучить специальную литературу;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познакомиться с техникой работы с прибором    для выжигания;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выполнить выжигание эскиза мемориального комплекса «Воинский эшелон»;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свои творческие способности.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5210" y="3583"/>
            <a:ext cx="78843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CC00CC"/>
                </a:solidFill>
                <a:latin typeface="+mj-lt"/>
              </a:rPr>
              <a:t>Планирование работы над проектом:</a:t>
            </a:r>
            <a:endParaRPr lang="ru-RU" sz="3600" dirty="0">
              <a:solidFill>
                <a:srgbClr val="CC00CC"/>
              </a:solidFill>
              <a:latin typeface="+mj-lt"/>
            </a:endParaRP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сбор информации о технике выжигания по дереву;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изучение правил пользования прибором для выжигания;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изучение инструкции безопасности по работе с выжигательным    прибором;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выбор эскиза;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сбор информации о мемориальном комплексе «Воинский эшелон».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Практический этап: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подготовка материалов для выполнения работы;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изготовление сувенира.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Оформление и представление работ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создание презентации;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защита проекта.</a:t>
            </a:r>
          </a:p>
          <a:p>
            <a:pPr lvl="0"/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 Рефлексивно-оценочный этап: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анализ полученных результатов.</a:t>
            </a:r>
          </a:p>
        </p:txBody>
      </p:sp>
    </p:spTree>
    <p:extLst>
      <p:ext uri="{BB962C8B-B14F-4D97-AF65-F5344CB8AC3E}">
        <p14:creationId xmlns:p14="http://schemas.microsoft.com/office/powerpoint/2010/main" val="87095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&amp;Scy;&amp;acy;&amp;kcy;&amp;vcy;&amp;ocy;&amp;yacy;&amp;zhcy; &amp;Kcy;&amp;acy;&amp;rcy;&amp;tcy;&amp;acy;&quot; &amp;scy; &amp;dcy;&amp;ocy;&amp;rcy;&amp;ocy;&amp;gcy;&amp;icy;&amp;mcy; &amp;zcy;&amp;acy;&amp;mcy;&amp;kcy;&amp;ocy;&amp;mcy;&quot; - &amp;zhcy;&amp;iecy;&amp;ncy;&amp;scy;&amp;kcy;&amp;acy;&amp;yacy; &amp;dcy;&amp;icy;&amp;zcy;&amp;acy;&amp;jcy;&amp;ncy;&amp;iecy;&amp;rcy;&amp;scy;&amp;kcy;&amp;acy;&amp;yacy; &amp;scy;&amp;ucy;&amp;mcy;&amp;k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2996952"/>
            <a:ext cx="5083324" cy="331142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25604" name="Picture 4" descr="&amp;Vcy;&amp;ycy;&amp;zhcy;&amp;icy;&amp;gcy;&amp;acy;&amp;ncy;&amp;icy;&amp;iecy; &amp;pcy;&amp;ocy; &amp;dcy;&amp;iecy;&amp;rcy;&amp;iecy;&amp;vcy;&amp;ucy; &amp;scy;&amp;khcy;&amp;iecy;&amp;mcy;&amp;ycy; - &amp;Dcy;&amp;iecy;&amp;lcy;&amp;acy;&amp;iecy;&amp;mcy; &amp;fcy;&amp;iecy;&amp;ncy;&amp;iecy;&amp;chcy;&amp;kcy;&amp;icy; &amp;scy;&amp;vcy;&amp;ocy;&amp;icy;&amp;mcy;&amp;icy; &amp;rcy;&amp;ucy;&amp;kcy;&amp;acy;&amp;m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196752"/>
            <a:ext cx="4132125" cy="345638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Заголовок 4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Пирография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CC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C00CC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05274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C00CC"/>
                </a:solidFill>
              </a:rPr>
              <a:t>Выбор эскиза</a:t>
            </a:r>
            <a:endParaRPr lang="ru-RU" dirty="0"/>
          </a:p>
        </p:txBody>
      </p:sp>
      <p:pic>
        <p:nvPicPr>
          <p:cNvPr id="4098" name="Picture 2" descr="C:\Users\home\Desktop\Проекты\Москалев Артем\Фото\IMG_18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74694"/>
            <a:ext cx="7548444" cy="566133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me\Desktop\Проекты\Москалев Артем\Фото\работа\DSCF1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35141"/>
            <a:ext cx="7620452" cy="571533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815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75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516698" y="-99392"/>
            <a:ext cx="8229600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C00CC"/>
                </a:solidFill>
              </a:rPr>
              <a:t>Работа закипела…</a:t>
            </a:r>
            <a:endParaRPr lang="ru-RU" b="1" dirty="0">
              <a:solidFill>
                <a:srgbClr val="CC00CC"/>
              </a:solidFill>
            </a:endParaRPr>
          </a:p>
        </p:txBody>
      </p:sp>
      <p:pic>
        <p:nvPicPr>
          <p:cNvPr id="5122" name="Picture 2" descr="C:\Users\home\Desktop\Проекты\Москалев Артем\Фото\работа\DSCF14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80728"/>
            <a:ext cx="4953744" cy="567616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00" b="17500"/>
          <a:stretch>
            <a:fillRect/>
          </a:stretch>
        </p:blipFill>
        <p:spPr>
          <a:xfrm>
            <a:off x="547259" y="548680"/>
            <a:ext cx="2976332" cy="223224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722" y="548680"/>
            <a:ext cx="2986278" cy="2239709"/>
          </a:xfr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236</Words>
  <Application>Microsoft Office PowerPoint</Application>
  <PresentationFormat>Экран (4:3)</PresentationFormat>
  <Paragraphs>58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«Воинский эшелон»  в пирографии</vt:lpstr>
      <vt:lpstr>Государственный историко-мемориальный музей-заповедник  "Сталинградская битва"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Выбор эскиза</vt:lpstr>
      <vt:lpstr>Работа закипела…</vt:lpstr>
      <vt:lpstr>Презентация PowerPoint</vt:lpstr>
      <vt:lpstr>Презентация PowerPoint</vt:lpstr>
      <vt:lpstr>Презентация PowerPoint</vt:lpstr>
      <vt:lpstr>Работа готова!</vt:lpstr>
      <vt:lpstr>Презентация PowerPoint</vt:lpstr>
      <vt:lpstr>Планы на будущее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Подарок своими руками</dc:title>
  <cp:lastModifiedBy>home</cp:lastModifiedBy>
  <cp:revision>46</cp:revision>
  <dcterms:modified xsi:type="dcterms:W3CDTF">2015-03-23T17:39:35Z</dcterms:modified>
</cp:coreProperties>
</file>