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86" r:id="rId9"/>
    <p:sldId id="278" r:id="rId10"/>
    <p:sldId id="279" r:id="rId11"/>
    <p:sldId id="281" r:id="rId12"/>
    <p:sldId id="282" r:id="rId13"/>
    <p:sldId id="284" r:id="rId14"/>
    <p:sldId id="285" r:id="rId15"/>
    <p:sldId id="266" r:id="rId16"/>
    <p:sldId id="267" r:id="rId17"/>
    <p:sldId id="273" r:id="rId18"/>
    <p:sldId id="287" r:id="rId19"/>
    <p:sldId id="259" r:id="rId20"/>
    <p:sldId id="268" r:id="rId21"/>
    <p:sldId id="269" r:id="rId22"/>
    <p:sldId id="270" r:id="rId23"/>
    <p:sldId id="275" r:id="rId24"/>
    <p:sldId id="271" r:id="rId25"/>
    <p:sldId id="274" r:id="rId26"/>
    <p:sldId id="272" r:id="rId27"/>
    <p:sldId id="260" r:id="rId28"/>
    <p:sldId id="276" r:id="rId29"/>
    <p:sldId id="261" r:id="rId30"/>
    <p:sldId id="27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Внеклассное мероприятие- ток шоу « Жить здорово»</a:t>
            </a:r>
            <a:endParaRPr lang="ru-RU" sz="3600" b="1" i="1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kak-sobirat-py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643050"/>
            <a:ext cx="7572428" cy="50006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1900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5" y="1357298"/>
            <a:ext cx="7715304" cy="521497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40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928670"/>
            <a:ext cx="5572164" cy="564360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age (1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3786214" cy="4900634"/>
          </a:xfrm>
        </p:spPr>
      </p:pic>
      <p:pic>
        <p:nvPicPr>
          <p:cNvPr id="7" name="Содержимое 6" descr="image (1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3438" y="1857364"/>
            <a:ext cx="4071966" cy="43577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50315_152952[1]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00174"/>
            <a:ext cx="4500594" cy="4929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20150315_152924[1]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8" y="1643050"/>
            <a:ext cx="3857652" cy="500065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22400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785794"/>
            <a:ext cx="5143536" cy="585791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Результаты нашего исследования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 анализа состава и свойств пыли в школе видно, что наибольшее количество крупных частиц пыли белого цвета присутствовало под доской на полу, мелких частиц серого цвета больше всего в шкафу, </a:t>
            </a:r>
            <a:r>
              <a:rPr lang="ru-RU" sz="3100" smtClean="0">
                <a:latin typeface="Times New Roman" pitchFamily="18" charset="0"/>
                <a:cs typeface="Times New Roman" pitchFamily="18" charset="0"/>
              </a:rPr>
              <a:t>на полу.  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Больше всего пыли в комнатах девочек  оказалось на напольном ковре( 4-6 дни),  гораздо меньше на подоконнике  в первые дни после уборки, затем наблюдается их запыленность. Для таких мест как шкаф, характерна незначительная степень загрязненности.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Исходя из факта нерастворимости пыли в воде и растворимости в соляной кислоте, пыль в школе карбонатного происхождения, есть некоторая доля и цементного происхождения  (в обоих случаях нерастворима).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Домашняя пыль растительного и животного происхождения (шерсть, частички кожи, волосы, нитки, частички уличной пыли).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Century Schoolbook" pitchFamily="18" charset="0"/>
              </a:rPr>
              <a:t>Наши советы по борьбе с пылью</a:t>
            </a:r>
            <a:endParaRPr lang="ru-RU" sz="40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Каждую перемену тщательно вымывать доску, а для большего удобства приобрести в класс специальное ведро для мытья доски.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больших переменах делать влажную уборку помещения и проветривать.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Следить за чистотой сменной обуви.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Завести побольше комнатных растений и правильно их подбирать.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Приобрести маркерную доску, на которой можно писать не мелом, а фломастером или использовать на уроках интерактивную доску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6862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85728"/>
            <a:ext cx="8472518" cy="62865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hochu.ua/pictures_ckfinder/images/Depositphotos_4823789_m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7867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"Про  Медицину". 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fonstola.ru-789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1600200"/>
            <a:ext cx="7572428" cy="504351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3900" i="1" dirty="0" smtClean="0">
                <a:solidFill>
                  <a:srgbClr val="002060"/>
                </a:solidFill>
                <a:latin typeface="Century Schoolbook" pitchFamily="18" charset="0"/>
              </a:rPr>
              <a:t>Собственные наблюдения человека за тем, что ему  хорошо, а что вредно, есть самая лучшая медицина  для сохранения здоровья.</a:t>
            </a:r>
          </a:p>
          <a:p>
            <a:pPr>
              <a:buNone/>
            </a:pPr>
            <a:r>
              <a:rPr lang="ru-RU" sz="3900" i="1" dirty="0" smtClean="0">
                <a:solidFill>
                  <a:srgbClr val="002060"/>
                </a:solidFill>
                <a:latin typeface="Century Schoolbook" pitchFamily="18" charset="0"/>
              </a:rPr>
              <a:t>  Фрэнсис Бэкон. (Английский философ).</a:t>
            </a:r>
          </a:p>
          <a:p>
            <a:pPr>
              <a:buNone/>
            </a:pPr>
            <a:r>
              <a:rPr lang="ru-RU" sz="3900" i="1" dirty="0" smtClean="0">
                <a:latin typeface="Century Schoolbook" pitchFamily="18" charset="0"/>
              </a:rPr>
              <a:t> </a:t>
            </a:r>
            <a:r>
              <a:rPr lang="ru-RU" sz="3900" i="1" dirty="0" smtClean="0">
                <a:solidFill>
                  <a:srgbClr val="0070C0"/>
                </a:solidFill>
                <a:latin typeface="Century Schoolbook" pitchFamily="18" charset="0"/>
              </a:rPr>
              <a:t>Болезни происходят частью от образа жизни,    частью  от воздуха, который мы вводим в себя и которым мы живём. </a:t>
            </a:r>
            <a:br>
              <a:rPr lang="ru-RU" sz="3900" i="1" dirty="0" smtClean="0">
                <a:solidFill>
                  <a:srgbClr val="0070C0"/>
                </a:solidFill>
                <a:latin typeface="Century Schoolbook" pitchFamily="18" charset="0"/>
              </a:rPr>
            </a:br>
            <a:r>
              <a:rPr lang="ru-RU" sz="3900" i="1" dirty="0" smtClean="0">
                <a:solidFill>
                  <a:srgbClr val="0070C0"/>
                </a:solidFill>
                <a:latin typeface="Century Schoolbook" pitchFamily="18" charset="0"/>
              </a:rPr>
              <a:t>                                                                        Гиппократ (древнегреческий врач).</a:t>
            </a:r>
            <a:endParaRPr lang="ru-RU" sz="3900" i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Почему болят ноги?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1364118432_ryirssrsrer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572428" cy="550070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Century Schoolbook" pitchFamily="18" charset="0"/>
              </a:rPr>
              <a:t>Плоскостопие- как его избежать?</a:t>
            </a:r>
            <a:endParaRPr lang="ru-RU" sz="40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ortopedicheskaya_detskaya_obu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640680"/>
            <a:ext cx="8001056" cy="4931591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42942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- </a:t>
            </a:r>
            <a:r>
              <a:rPr lang="ru-RU" sz="3600" b="1" i="1" dirty="0" smtClean="0">
                <a:latin typeface="Century Schoolbook" pitchFamily="18" charset="0"/>
                <a:cs typeface="Times New Roman" pitchFamily="18" charset="0"/>
              </a:rPr>
              <a:t>Ежедневно делайте не менее пяти тысяч физиологичных, правильных шагов: наступайте с пятки на носок, давайте равномерную нагрузку</a:t>
            </a:r>
          </a:p>
          <a:p>
            <a:pPr>
              <a:buNone/>
            </a:pPr>
            <a:r>
              <a:rPr lang="ru-RU" sz="3600" b="1" i="1" dirty="0" smtClean="0">
                <a:latin typeface="Century Schoolbook" pitchFamily="18" charset="0"/>
                <a:cs typeface="Times New Roman" pitchFamily="18" charset="0"/>
              </a:rPr>
              <a:t>- Массируйте стопы как можно чаще. </a:t>
            </a:r>
          </a:p>
          <a:p>
            <a:pPr>
              <a:buNone/>
            </a:pPr>
            <a:r>
              <a:rPr lang="ru-RU" sz="3600" b="1" i="1" dirty="0" smtClean="0">
                <a:latin typeface="Century Schoolbook" pitchFamily="18" charset="0"/>
                <a:cs typeface="Times New Roman" pitchFamily="18" charset="0"/>
              </a:rPr>
              <a:t>-  купите ортопедическую обувь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41caa1bcb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357586" cy="4572032"/>
          </a:xfrm>
        </p:spPr>
      </p:pic>
      <p:pic>
        <p:nvPicPr>
          <p:cNvPr id="6" name="Содержимое 5" descr="93231d2e547d3bf7e7b29e7df2d8893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4744" y="1785926"/>
            <a:ext cx="5214974" cy="478634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Century Schoolbook" pitchFamily="18" charset="0"/>
              </a:rPr>
              <a:t>Обувь, которую любят ноги</a:t>
            </a:r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</a:br>
            <a:endParaRPr lang="ru-RU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sho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1600200"/>
            <a:ext cx="6286544" cy="52578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66566583_ecco-sho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71480"/>
            <a:ext cx="7858180" cy="600079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Ношение сменной обуви необходимо для вашего здоровья!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img-20130911110655-6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285992"/>
            <a:ext cx="3857652" cy="3500462"/>
          </a:xfrm>
        </p:spPr>
      </p:pic>
      <p:pic>
        <p:nvPicPr>
          <p:cNvPr id="6" name="Содержимое 5" descr="1369160024_1baxily.jpe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14810" y="2143116"/>
            <a:ext cx="4643470" cy="43577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r>
              <a:rPr lang="ru-RU" sz="3600" b="1" i="1" dirty="0" smtClean="0">
                <a:latin typeface="Century Schoolbook" pitchFamily="18" charset="0"/>
              </a:rPr>
              <a:t>Заботьтесь о своих ногах, и тогда, поверьте, по жизни вы пойдете не со вздохами и болью, а с легкостью и хорошим </a:t>
            </a:r>
            <a:br>
              <a:rPr lang="ru-RU" sz="3600" b="1" i="1" dirty="0" smtClean="0">
                <a:latin typeface="Century Schoolbook" pitchFamily="18" charset="0"/>
              </a:rPr>
            </a:br>
            <a:r>
              <a:rPr lang="ru-RU" sz="3600" b="1" i="1" dirty="0" smtClean="0">
                <a:latin typeface="Century Schoolbook" pitchFamily="18" charset="0"/>
              </a:rPr>
              <a:t>настроением!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k-snyat-oteki-na-nogax-fizkulturnymi-uprazhneniyam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501122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algn="ctr">
              <a:buNone/>
            </a:pPr>
            <a:endParaRPr lang="ru-RU" sz="4000" b="1" i="1" dirty="0" smtClean="0">
              <a:latin typeface="Century Schoolbook" pitchFamily="18" charset="0"/>
            </a:endParaRPr>
          </a:p>
          <a:p>
            <a:pPr lvl="0" algn="ctr">
              <a:buNone/>
            </a:pPr>
            <a:endParaRPr lang="ru-RU" sz="4000" b="1" i="1" dirty="0" smtClean="0">
              <a:latin typeface="Century Schoolbook" pitchFamily="18" charset="0"/>
            </a:endParaRPr>
          </a:p>
          <a:p>
            <a:pPr lvl="0" algn="ctr">
              <a:buNone/>
            </a:pPr>
            <a:r>
              <a:rPr lang="ru-RU" sz="3600" b="1" i="1" dirty="0" smtClean="0">
                <a:latin typeface="Century Schoolbook" pitchFamily="18" charset="0"/>
              </a:rPr>
              <a:t>Короля делает свита, а Ваше здоровье зависит от вещей, которые Вас окружают!  Будьте здоровы!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latin typeface="Century Schoolbook" pitchFamily="18" charset="0"/>
              </a:rPr>
              <a:t>"Про  Дом".</a:t>
            </a:r>
            <a: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Century Schoolbook" pitchFamily="18" charset="0"/>
              </a:rPr>
            </a:br>
            <a:endParaRPr lang="ru-RU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229663-2194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600200"/>
            <a:ext cx="5929353" cy="497207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будь здоров и радуйся жизн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285728"/>
            <a:ext cx="8429684" cy="628654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2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Поставщиками и накопителями пыли являются:  </a:t>
            </a:r>
            <a:br>
              <a:rPr lang="ru-RU" sz="22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chemeClr val="tx1"/>
                </a:solidFill>
                <a:latin typeface="Century Schoolbook" pitchFamily="18" charset="0"/>
                <a:cs typeface="Times New Roman" pitchFamily="18" charset="0"/>
              </a:rPr>
              <a:t>Мягкая мебель,   одежда, подушки, одеяла, матрасы, книги,  ковры, паласы,  мягкие игрушки.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itehome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4143404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Содержимое 6" descr="foto_3_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1714488"/>
            <a:ext cx="4714908" cy="492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Самая опасная пыль на телевизоре!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computer_dust_bunnies_for_we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00200"/>
            <a:ext cx="8143932" cy="4972072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Подушка, матрас, одеяло,  книги-  место обитания пылевых клещей</a:t>
            </a:r>
            <a:r>
              <a:rPr lang="ru-RU" sz="3600" b="1" i="1" dirty="0" smtClean="0">
                <a:solidFill>
                  <a:schemeClr val="tx1"/>
                </a:solidFill>
              </a:rPr>
              <a:t>!</a:t>
            </a:r>
            <a:endParaRPr lang="ru-RU" sz="3600" b="1" i="1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клещ домашней пы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000250"/>
            <a:ext cx="7500990" cy="464346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Century Schoolbook" pitchFamily="18" charset="0"/>
              </a:rPr>
              <a:t>Сами люди тоже «пылят». </a:t>
            </a:r>
            <a:endParaRPr lang="ru-RU" sz="3600" b="1" i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1361689354_olivier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428736"/>
            <a:ext cx="6143668" cy="514353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 правил, как уменьшить количество пыли в квартир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00174"/>
            <a:ext cx="735811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Century Schoolbook" pitchFamily="18" charset="0"/>
              </a:rPr>
              <a:t>Процесс исследования исследование состава пыли и характера запыленности</a:t>
            </a:r>
            <a:endParaRPr lang="ru-RU" sz="2800" b="1" dirty="0">
              <a:solidFill>
                <a:schemeClr val="tx1"/>
              </a:solidFill>
              <a:latin typeface="Century Schoolbook" pitchFamily="18" charset="0"/>
            </a:endParaRPr>
          </a:p>
        </p:txBody>
      </p:sp>
      <p:pic>
        <p:nvPicPr>
          <p:cNvPr id="4" name="Содержимое 3" descr="IMG_09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600200"/>
            <a:ext cx="7215237" cy="504351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354</Words>
  <PresentationFormat>Экран (4:3)</PresentationFormat>
  <Paragraphs>33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Внеклассное мероприятие- ток шоу « Жить здорово»</vt:lpstr>
      <vt:lpstr>Слайд 2</vt:lpstr>
      <vt:lpstr>"Про  Дом". </vt:lpstr>
      <vt:lpstr> Поставщиками и накопителями пыли являются:   Мягкая мебель,   одежда, подушки, одеяла, матрасы, книги,  ковры, паласы,  мягкие игрушки. </vt:lpstr>
      <vt:lpstr>Самая опасная пыль на телевизоре!</vt:lpstr>
      <vt:lpstr>Подушка, матрас, одеяло,  книги-  место обитания пылевых клещей!</vt:lpstr>
      <vt:lpstr>Сами люди тоже «пылят». </vt:lpstr>
      <vt:lpstr>Слайд 8</vt:lpstr>
      <vt:lpstr>Процесс исследования исследование состава пыли и характера запыленности</vt:lpstr>
      <vt:lpstr>Слайд 10</vt:lpstr>
      <vt:lpstr>Слайд 11</vt:lpstr>
      <vt:lpstr>Слайд 12</vt:lpstr>
      <vt:lpstr>Слайд 13</vt:lpstr>
      <vt:lpstr>Слайд 14</vt:lpstr>
      <vt:lpstr>Результаты нашего исследования</vt:lpstr>
      <vt:lpstr>Наши советы по борьбе с пылью</vt:lpstr>
      <vt:lpstr>Слайд 17</vt:lpstr>
      <vt:lpstr>Слайд 18</vt:lpstr>
      <vt:lpstr>"Про  Медицину". </vt:lpstr>
      <vt:lpstr>Почему болят ноги?</vt:lpstr>
      <vt:lpstr>Плоскостопие- как его избежать?</vt:lpstr>
      <vt:lpstr>Слайд 22</vt:lpstr>
      <vt:lpstr>Слайд 23</vt:lpstr>
      <vt:lpstr>Обувь, которую любят ноги </vt:lpstr>
      <vt:lpstr>Слайд 25</vt:lpstr>
      <vt:lpstr>Ношение сменной обуви необходимо для вашего здоровья!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мероприятие- ток шоу « Жить здорово»</dc:title>
  <dc:creator>Олимпиада</dc:creator>
  <cp:lastModifiedBy>Олимпиада</cp:lastModifiedBy>
  <cp:revision>35</cp:revision>
  <dcterms:created xsi:type="dcterms:W3CDTF">2015-02-21T11:35:12Z</dcterms:created>
  <dcterms:modified xsi:type="dcterms:W3CDTF">2015-03-18T18:36:10Z</dcterms:modified>
</cp:coreProperties>
</file>