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262" r:id="rId5"/>
    <p:sldId id="260" r:id="rId6"/>
    <p:sldId id="285" r:id="rId7"/>
    <p:sldId id="287" r:id="rId8"/>
    <p:sldId id="288" r:id="rId9"/>
    <p:sldId id="303" r:id="rId10"/>
    <p:sldId id="263" r:id="rId11"/>
    <p:sldId id="277" r:id="rId12"/>
    <p:sldId id="264" r:id="rId13"/>
    <p:sldId id="265" r:id="rId14"/>
    <p:sldId id="266" r:id="rId15"/>
    <p:sldId id="273" r:id="rId16"/>
    <p:sldId id="275" r:id="rId17"/>
    <p:sldId id="280" r:id="rId18"/>
    <p:sldId id="271" r:id="rId19"/>
    <p:sldId id="286" r:id="rId20"/>
    <p:sldId id="281" r:id="rId21"/>
    <p:sldId id="282" r:id="rId22"/>
    <p:sldId id="301" r:id="rId23"/>
    <p:sldId id="283" r:id="rId24"/>
    <p:sldId id="299" r:id="rId25"/>
    <p:sldId id="297" r:id="rId26"/>
    <p:sldId id="313" r:id="rId27"/>
    <p:sldId id="293" r:id="rId28"/>
    <p:sldId id="305" r:id="rId29"/>
    <p:sldId id="309" r:id="rId30"/>
    <p:sldId id="310" r:id="rId31"/>
    <p:sldId id="312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Проект на тему: </a:t>
            </a:r>
            <a:b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« Осторожно: пыль!»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7" name="Содержимое 6" descr="3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571612"/>
            <a:ext cx="5667404" cy="4929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5065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Работу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выполнили: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ученицы 8 класса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МКОУ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Плотниковской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СОШ Семгайкина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Карина и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Рябухина Алина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Руководители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проекта: Куркина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С.А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Тянтова О.М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Этапы работы над проектом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IMG_0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0200"/>
            <a:ext cx="6715172" cy="50435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Собираем пыль в кабинете биологии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2190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10080" cy="4429156"/>
          </a:xfrm>
        </p:spPr>
      </p:pic>
      <p:pic>
        <p:nvPicPr>
          <p:cNvPr id="6" name="Содержимое 5" descr="P2190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4286280" cy="471490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Как много пыли в кабинете английского?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P219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1600200"/>
            <a:ext cx="7215238" cy="50435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219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2968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219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1142984"/>
            <a:ext cx="7572428" cy="53578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 в кабинете английского языка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7" name="Содержимое 6" descr="IMG_0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500594" cy="4429156"/>
          </a:xfrm>
        </p:spPr>
      </p:pic>
      <p:pic>
        <p:nvPicPr>
          <p:cNvPr id="8" name="Содержимое 7" descr="IMG_09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281518" cy="478634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Сбор пыли в кабинете технологии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2240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495800" cy="4357718"/>
          </a:xfrm>
        </p:spPr>
      </p:pic>
      <p:pic>
        <p:nvPicPr>
          <p:cNvPr id="6" name="Содержимое 5" descr="P2240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324352" cy="442915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1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429156" cy="4857784"/>
          </a:xfrm>
        </p:spPr>
      </p:pic>
      <p:pic>
        <p:nvPicPr>
          <p:cNvPr id="8" name="Содержимое 7" descr="P219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4357718" cy="478634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Изучение пылинок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224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00200"/>
            <a:ext cx="4214842" cy="5043510"/>
          </a:xfrm>
        </p:spPr>
      </p:pic>
      <p:pic>
        <p:nvPicPr>
          <p:cNvPr id="6" name="Содержимое 5" descr="P2240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214842" cy="482919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Пыль, увеличенная в 115 раз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бытовая пыль увеличенная в 115ра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857652" cy="4357718"/>
          </a:xfrm>
        </p:spPr>
      </p:pic>
      <p:pic>
        <p:nvPicPr>
          <p:cNvPr id="6" name="Содержимое 5" descr="частичка пыл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1643050"/>
            <a:ext cx="4471990" cy="457203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latin typeface="Century Schoolbook" pitchFamily="18" charset="0"/>
              </a:rPr>
              <a:t>« </a:t>
            </a:r>
            <a:r>
              <a:rPr lang="ru-RU" sz="2700" b="1" dirty="0">
                <a:solidFill>
                  <a:schemeClr val="tx1"/>
                </a:solidFill>
                <a:latin typeface="Century Schoolbook" pitchFamily="18" charset="0"/>
              </a:rPr>
              <a:t>Болезни происходят частью от образа жизни, частью от воздуха, который мы вводим в себя и которым мы живём» (Гиппократ, древнегреческий врач).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1377060219_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500990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Собираем пыль дома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500174"/>
            <a:ext cx="6357982" cy="507209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 в комнате Алины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age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714776" cy="5043510"/>
          </a:xfrm>
        </p:spPr>
      </p:pic>
      <p:pic>
        <p:nvPicPr>
          <p:cNvPr id="6" name="Содержимое 5" descr="image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600200"/>
            <a:ext cx="3929090" cy="497207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 с напольного ковра и  кресла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4000528" cy="5043510"/>
          </a:xfr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00200"/>
            <a:ext cx="4143404" cy="50435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 в комнате Карины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20150315_15302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357718" cy="4714907"/>
          </a:xfrm>
        </p:spPr>
      </p:pic>
      <p:pic>
        <p:nvPicPr>
          <p:cNvPr id="6" name="Содержимое 5" descr="20150314_1656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210080" cy="471490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 на напольном ковре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G_1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IMG_1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Результаты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>
                <a:latin typeface="Century Schoolbook" pitchFamily="18" charset="0"/>
              </a:rPr>
              <a:t>Н</a:t>
            </a:r>
            <a:r>
              <a:rPr lang="ru-RU" sz="2200" dirty="0" smtClean="0">
                <a:latin typeface="Century Schoolbook" pitchFamily="18" charset="0"/>
              </a:rPr>
              <a:t>аибольшее </a:t>
            </a:r>
            <a:r>
              <a:rPr lang="ru-RU" sz="2200" dirty="0">
                <a:latin typeface="Century Schoolbook" pitchFamily="18" charset="0"/>
              </a:rPr>
              <a:t>количество </a:t>
            </a:r>
            <a:r>
              <a:rPr lang="ru-RU" sz="2200" dirty="0" smtClean="0">
                <a:latin typeface="Century Schoolbook" pitchFamily="18" charset="0"/>
              </a:rPr>
              <a:t>пыли белого цвета</a:t>
            </a: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присутствовало </a:t>
            </a:r>
            <a:r>
              <a:rPr lang="ru-RU" sz="2200" dirty="0">
                <a:latin typeface="Century Schoolbook" pitchFamily="18" charset="0"/>
              </a:rPr>
              <a:t>под доской на полу, </a:t>
            </a:r>
            <a:r>
              <a:rPr lang="ru-RU" sz="2200" dirty="0" smtClean="0">
                <a:latin typeface="Century Schoolbook" pitchFamily="18" charset="0"/>
              </a:rPr>
              <a:t>мелких</a:t>
            </a: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частиц </a:t>
            </a:r>
            <a:r>
              <a:rPr lang="ru-RU" sz="2200" dirty="0">
                <a:latin typeface="Century Schoolbook" pitchFamily="18" charset="0"/>
              </a:rPr>
              <a:t>серого цвета больше всего в шкафу, </a:t>
            </a:r>
            <a:r>
              <a:rPr lang="ru-RU" sz="2200" dirty="0" smtClean="0">
                <a:latin typeface="Century Schoolbook" pitchFamily="18" charset="0"/>
              </a:rPr>
              <a:t>на</a:t>
            </a: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полу, на клавиатуре компьютера.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Century Schoolbook" pitchFamily="18" charset="0"/>
              </a:rPr>
              <a:t>Больше </a:t>
            </a:r>
            <a:r>
              <a:rPr lang="ru-RU" sz="2200" dirty="0">
                <a:latin typeface="Century Schoolbook" pitchFamily="18" charset="0"/>
              </a:rPr>
              <a:t>всего пыли в комнатах девочек </a:t>
            </a:r>
            <a:endParaRPr lang="ru-RU" sz="22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оказалось </a:t>
            </a:r>
            <a:r>
              <a:rPr lang="ru-RU" sz="2200" dirty="0">
                <a:latin typeface="Century Schoolbook" pitchFamily="18" charset="0"/>
              </a:rPr>
              <a:t>на напольном ковре(4-6 дни</a:t>
            </a:r>
            <a:r>
              <a:rPr lang="ru-RU" sz="2200" dirty="0" smtClean="0">
                <a:latin typeface="Century Schoolbook" pitchFamily="18" charset="0"/>
              </a:rPr>
              <a:t>),</a:t>
            </a: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гораздо меньше </a:t>
            </a:r>
            <a:r>
              <a:rPr lang="ru-RU" sz="2200" dirty="0">
                <a:latin typeface="Century Schoolbook" pitchFamily="18" charset="0"/>
              </a:rPr>
              <a:t>на подоконнике  в первые </a:t>
            </a:r>
            <a:r>
              <a:rPr lang="ru-RU" sz="2200" dirty="0" smtClean="0">
                <a:latin typeface="Century Schoolbook" pitchFamily="18" charset="0"/>
              </a:rPr>
              <a:t>дни</a:t>
            </a: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после уборки</a:t>
            </a:r>
            <a:r>
              <a:rPr lang="ru-RU" sz="2200" dirty="0">
                <a:latin typeface="Century Schoolbook" pitchFamily="18" charset="0"/>
              </a:rPr>
              <a:t>, затем наблюдается </a:t>
            </a:r>
            <a:r>
              <a:rPr lang="ru-RU" sz="2200" dirty="0" smtClean="0">
                <a:latin typeface="Century Schoolbook" pitchFamily="18" charset="0"/>
              </a:rPr>
              <a:t>их запыленность.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Century Schoolbook" pitchFamily="18" charset="0"/>
              </a:rPr>
              <a:t>Для </a:t>
            </a:r>
            <a:r>
              <a:rPr lang="ru-RU" sz="2200" dirty="0">
                <a:latin typeface="Century Schoolbook" pitchFamily="18" charset="0"/>
              </a:rPr>
              <a:t>таких мест как шкаф, </a:t>
            </a:r>
            <a:r>
              <a:rPr lang="ru-RU" sz="2200" dirty="0" smtClean="0">
                <a:latin typeface="Century Schoolbook" pitchFamily="18" charset="0"/>
              </a:rPr>
              <a:t>характерна</a:t>
            </a:r>
          </a:p>
          <a:p>
            <a:pPr>
              <a:buNone/>
            </a:pPr>
            <a:r>
              <a:rPr lang="ru-RU" sz="2200" dirty="0" smtClean="0">
                <a:latin typeface="Century Schoolbook" pitchFamily="18" charset="0"/>
              </a:rPr>
              <a:t>незначительная </a:t>
            </a:r>
            <a:r>
              <a:rPr lang="ru-RU" sz="2200" dirty="0">
                <a:latin typeface="Century Schoolbook" pitchFamily="18" charset="0"/>
              </a:rPr>
              <a:t>степень загрязненности</a:t>
            </a:r>
            <a:r>
              <a:rPr lang="ru-RU" sz="3000" dirty="0">
                <a:latin typeface="Century Schoolbook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Санитары помещения- хлорофитум, алоэ, драцена, фикус, плющ и другие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foto-xlorofituma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467228" cy="5000660"/>
          </a:xfrm>
        </p:spPr>
      </p:pic>
      <p:pic>
        <p:nvPicPr>
          <p:cNvPr id="6" name="Содержимое 5" descr="d0f74660a8317f8b9b1254cf6c41ccb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3857652" cy="500066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Внеклассное мероприятие. Фотоотчёт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319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281518" cy="4429156"/>
          </a:xfrm>
        </p:spPr>
      </p:pic>
      <p:pic>
        <p:nvPicPr>
          <p:cNvPr id="6" name="Содержимое 5" descr="P319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785926"/>
            <a:ext cx="4643470" cy="45720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319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7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319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00200"/>
            <a:ext cx="3959454" cy="4525963"/>
          </a:xfrm>
        </p:spPr>
      </p:pic>
      <p:pic>
        <p:nvPicPr>
          <p:cNvPr id="6" name="Содержимое 5" descr="P31900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4714908" cy="450059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Цель: определить состав «уличной» и «домашней» пыли и их влияние на здоровье учащихся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83_ma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4286280" cy="5000636"/>
          </a:xfrm>
        </p:spPr>
      </p:pic>
      <p:pic>
        <p:nvPicPr>
          <p:cNvPr id="6" name="Содержимое 5" descr="mitehom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928802"/>
            <a:ext cx="4429156" cy="471490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3190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281518" cy="4786346"/>
          </a:xfrm>
        </p:spPr>
      </p:pic>
      <p:pic>
        <p:nvPicPr>
          <p:cNvPr id="6" name="Содержимое 5" descr="P3190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357718" cy="485778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319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14290"/>
            <a:ext cx="8358246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Century Schoolbook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Century Schoolbook" pitchFamily="18" charset="0"/>
              </a:rPr>
              <a:t>Для </a:t>
            </a:r>
            <a:r>
              <a:rPr lang="ru-RU" sz="2700" b="1" dirty="0">
                <a:solidFill>
                  <a:schemeClr val="tx1"/>
                </a:solidFill>
                <a:latin typeface="Century Schoolbook" pitchFamily="18" charset="0"/>
              </a:rPr>
              <a:t>уменьшения  пыли  нужно соблюдать следующие рекомендации: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6" name="Содержимое 5" descr="86862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9800"/>
            <a:ext cx="8229600" cy="41067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Каждую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перемену тщательно вымывать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доску;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На больших переменах делать влажную уборку помещения и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проветривать;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Следить за чистотой сменной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обуви;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Завести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побольше комнатных растений и правильно их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подбирать; 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Приобрести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маркерную доску, на которой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можно  писать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не мелом, а фломастером или использовать на уроках интерактивную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доску.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PIA100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421484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Будьте здоровы! Спасибо за внимание!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1346339464_stress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572559" cy="500065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Задачи работы: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рассмотреть определение «пыль» и её классификацию;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 выяснить причины образования пыли;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провести опрос обучающихся МКОУ Плотниковской СОШ о знании вреда пыли и значении сменной обуви;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определить степень запылённости учебных кабинетов и комнат в доме с помощью скотча и ватных дисков;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 выявить степень опасности воздействия пыли на организм человека;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 предложить меры по уменьшению пыли в воздухе окружающего пространства;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entury Schoolbook" pitchFamily="18" charset="0"/>
              </a:rPr>
              <a:t> разработать и провести  тематическое внеклассное мероприятие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По результатам опроса в нашей школе у 4 учащихся есть аллергия на пыль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Users\Олимпиада\Desktop\фото для презентации проэкта\Новая папка\1350204594_lechenie-gaymorita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279" y="1600200"/>
            <a:ext cx="679744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Пылью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называются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измельченные или полученные иным путем мелкие частицы твердых веществ, витающие (находящиеся в движении) некоторое время в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воздухе</a:t>
            </a:r>
            <a:endParaRPr lang="ru-RU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20001760-141305624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14554"/>
            <a:ext cx="5886382" cy="431164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Пыль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</a:rPr>
              <a:t>является следствием естественных явлений на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планете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космическая пы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857652" cy="4857784"/>
          </a:xfrm>
        </p:spPr>
      </p:pic>
      <p:pic>
        <p:nvPicPr>
          <p:cNvPr id="7" name="Содержимое 6" descr="PpVW7DFgFd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058" y="1500174"/>
            <a:ext cx="4929222" cy="492922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Как «уличная» так и «домашняя»пыль очень опасны для здоровья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клещ домашней пы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281518" cy="4572032"/>
          </a:xfrm>
        </p:spPr>
      </p:pic>
      <p:pic>
        <p:nvPicPr>
          <p:cNvPr id="6" name="Содержимое 5" descr="foto_3_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785926"/>
            <a:ext cx="4429156" cy="464347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Одна из причин появления пыли в школе - отсутствие второй обуви у учащихся!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P219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428736"/>
            <a:ext cx="7429552" cy="521497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415</Words>
  <PresentationFormat>Экран (4:3)</PresentationFormat>
  <Paragraphs>60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Проект на тему:  « Осторожно: пыль!»</vt:lpstr>
      <vt:lpstr>« Болезни происходят частью от образа жизни, частью от воздуха, который мы вводим в себя и которым мы живём» (Гиппократ, древнегреческий врач). </vt:lpstr>
      <vt:lpstr>Цель: определить состав «уличной» и «домашней» пыли и их влияние на здоровье учащихся</vt:lpstr>
      <vt:lpstr>Задачи работы:</vt:lpstr>
      <vt:lpstr>По результатам опроса в нашей школе у 4 учащихся есть аллергия на пыль</vt:lpstr>
      <vt:lpstr>Пылью называются измельченные или полученные иным путем мелкие частицы твердых веществ, витающие (находящиеся в движении) некоторое время в воздухе</vt:lpstr>
      <vt:lpstr>Пыль является следствием естественных явлений на планете</vt:lpstr>
      <vt:lpstr>Как «уличная» так и «домашняя»пыль очень опасны для здоровья</vt:lpstr>
      <vt:lpstr>Одна из причин появления пыли в школе - отсутствие второй обуви у учащихся!</vt:lpstr>
      <vt:lpstr>Этапы работы над проектом</vt:lpstr>
      <vt:lpstr>Собираем пыль в кабинете биологии</vt:lpstr>
      <vt:lpstr>Как много пыли в кабинете английского?</vt:lpstr>
      <vt:lpstr>Слайд 13</vt:lpstr>
      <vt:lpstr>Слайд 14</vt:lpstr>
      <vt:lpstr>Пыль в кабинете английского языка</vt:lpstr>
      <vt:lpstr>Сбор пыли в кабинете технологии</vt:lpstr>
      <vt:lpstr>Слайд 17</vt:lpstr>
      <vt:lpstr>Изучение пылинок</vt:lpstr>
      <vt:lpstr>Пыль, увеличенная в 115 раз</vt:lpstr>
      <vt:lpstr>Собираем пыль дома</vt:lpstr>
      <vt:lpstr>Пыль в комнате Алины</vt:lpstr>
      <vt:lpstr>Пыль с напольного ковра и  кресла</vt:lpstr>
      <vt:lpstr>Пыль в комнате Карины</vt:lpstr>
      <vt:lpstr>Пыль на напольном ковре</vt:lpstr>
      <vt:lpstr>Результаты</vt:lpstr>
      <vt:lpstr>Санитары помещения- хлорофитум, алоэ, драцена, фикус, плющ и другие</vt:lpstr>
      <vt:lpstr>Внеклассное мероприятие. Фотоотчёт</vt:lpstr>
      <vt:lpstr>Слайд 28</vt:lpstr>
      <vt:lpstr>Слайд 29</vt:lpstr>
      <vt:lpstr>Слайд 30</vt:lpstr>
      <vt:lpstr>Слайд 31</vt:lpstr>
      <vt:lpstr> Для уменьшения  пыли  нужно соблюдать следующие рекомендации: </vt:lpstr>
      <vt:lpstr>Слайд 33</vt:lpstr>
      <vt:lpstr>Будьте здоровы!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 Плотниковская СОШ  Исследовательская работа на тему: «Осторожно: Пыль!»</dc:title>
  <dc:creator>Олимпиада</dc:creator>
  <cp:lastModifiedBy>Олимпиада</cp:lastModifiedBy>
  <cp:revision>60</cp:revision>
  <dcterms:created xsi:type="dcterms:W3CDTF">2015-03-14T11:40:35Z</dcterms:created>
  <dcterms:modified xsi:type="dcterms:W3CDTF">2015-03-21T16:58:59Z</dcterms:modified>
</cp:coreProperties>
</file>