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2" r:id="rId4"/>
    <p:sldId id="262" r:id="rId5"/>
    <p:sldId id="260" r:id="rId6"/>
    <p:sldId id="285" r:id="rId7"/>
    <p:sldId id="288" r:id="rId8"/>
    <p:sldId id="289" r:id="rId9"/>
    <p:sldId id="290" r:id="rId10"/>
    <p:sldId id="291" r:id="rId11"/>
    <p:sldId id="303" r:id="rId12"/>
    <p:sldId id="263" r:id="rId13"/>
    <p:sldId id="277" r:id="rId14"/>
    <p:sldId id="284" r:id="rId15"/>
    <p:sldId id="264" r:id="rId16"/>
    <p:sldId id="267" r:id="rId17"/>
    <p:sldId id="275" r:id="rId18"/>
    <p:sldId id="280" r:id="rId19"/>
    <p:sldId id="271" r:id="rId20"/>
    <p:sldId id="281" r:id="rId21"/>
    <p:sldId id="301" r:id="rId22"/>
    <p:sldId id="299" r:id="rId23"/>
    <p:sldId id="300" r:id="rId24"/>
    <p:sldId id="297" r:id="rId25"/>
    <p:sldId id="313" r:id="rId26"/>
    <p:sldId id="293" r:id="rId27"/>
    <p:sldId id="306" r:id="rId28"/>
    <p:sldId id="309" r:id="rId29"/>
    <p:sldId id="310" r:id="rId30"/>
    <p:sldId id="312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Project on theme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: </a:t>
            </a:r>
            <a:b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«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Be careful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 dust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!»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7" name="Содержимое 6" descr="3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571612"/>
            <a:ext cx="5667404" cy="4929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50657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The work is made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by pupils of the 8</a:t>
            </a:r>
            <a:r>
              <a:rPr lang="en-US" sz="2000" baseline="30000" dirty="0" smtClean="0">
                <a:solidFill>
                  <a:srgbClr val="C00000"/>
                </a:solidFill>
                <a:latin typeface="Century Schoolbook" pitchFamily="18" charset="0"/>
              </a:rPr>
              <a:t>th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form of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Plotnikovskaja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school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Semgaikina Karina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and Rjabuchina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Alina</a:t>
            </a:r>
            <a:endParaRPr lang="ru-RU" sz="2000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Instructors of the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project are Kurkina S.A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Century Schoolbook" pitchFamily="18" charset="0"/>
              </a:rPr>
              <a:t>and Tjantova O.M</a:t>
            </a:r>
            <a:endParaRPr lang="ru-RU" sz="2000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Harm for respiratory tracts-allergic rhinitis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asthma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allerg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572428" cy="535782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One of the reasons  why dust appear in the school- children don’t take second shoes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P219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428736"/>
            <a:ext cx="7429552" cy="521497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Steps of work on the project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IMG_0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00200"/>
            <a:ext cx="6715172" cy="504351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Collect dust in Biology classroom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P2190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210080" cy="4429156"/>
          </a:xfrm>
        </p:spPr>
      </p:pic>
      <p:pic>
        <p:nvPicPr>
          <p:cNvPr id="6" name="Содержимое 5" descr="P2190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571612"/>
            <a:ext cx="4286280" cy="471490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Dust is carbonate origin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IMG_09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4352956" cy="4929222"/>
          </a:xfrm>
        </p:spPr>
      </p:pic>
      <p:pic>
        <p:nvPicPr>
          <p:cNvPr id="6" name="Содержимое 5" descr="IMG_09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4429156" cy="485778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How much dust is in English classroom?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P219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1600200"/>
            <a:ext cx="7215238" cy="504351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219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000108"/>
            <a:ext cx="7429552" cy="557216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Collection dust in Technology classroom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P2240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495800" cy="4357718"/>
          </a:xfrm>
        </p:spPr>
      </p:pic>
      <p:pic>
        <p:nvPicPr>
          <p:cNvPr id="6" name="Содержимое 5" descr="P22400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4324352" cy="442915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1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429156" cy="4857784"/>
          </a:xfrm>
        </p:spPr>
      </p:pic>
      <p:pic>
        <p:nvPicPr>
          <p:cNvPr id="8" name="Содержимое 7" descr="P2190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4357718" cy="478634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Study  specks of dust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P2240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00200"/>
            <a:ext cx="4214842" cy="5043510"/>
          </a:xfrm>
        </p:spPr>
      </p:pic>
      <p:pic>
        <p:nvPicPr>
          <p:cNvPr id="6" name="Содержимое 5" descr="P2240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214842" cy="482919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Ancient Greek doctor Hippocrates said, that disease appears because of our way of life and because of air, which we breathe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1377060219_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500990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Collect dust at home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1500174"/>
            <a:ext cx="6357982" cy="507209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Dust from armchair and floor carpet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image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4000528" cy="5043510"/>
          </a:xfrm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00200"/>
            <a:ext cx="4143404" cy="504351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Dust on floor carpet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IMG_1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Содержимое 5" descr="IMG_1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Dust on armchair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IMG_10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Содержимое 5" descr="IMG_1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Results: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>
                <a:latin typeface="Century Schoolbook" pitchFamily="18" charset="0"/>
              </a:rPr>
              <a:t> </a:t>
            </a:r>
            <a:r>
              <a:rPr lang="en-US" sz="2400" dirty="0" smtClean="0">
                <a:latin typeface="Century Schoolbook" pitchFamily="18" charset="0"/>
              </a:rPr>
              <a:t>Most of all white dust was under the blackboard  on the floor, on the cupboard, on the computer’s keyboard</a:t>
            </a: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entury Schoolbook" pitchFamily="18" charset="0"/>
              </a:rPr>
              <a:t>In the girls’ rooms most of all dust was on the floor carpet( 4-6 days)</a:t>
            </a:r>
            <a:r>
              <a:rPr lang="ru-RU" sz="2400" dirty="0" smtClean="0">
                <a:latin typeface="Century Schoolbook" pitchFamily="18" charset="0"/>
              </a:rPr>
              <a:t>,</a:t>
            </a:r>
            <a:r>
              <a:rPr lang="en-US" sz="2400" dirty="0" smtClean="0">
                <a:latin typeface="Century Schoolbook" pitchFamily="18" charset="0"/>
              </a:rPr>
              <a:t> less dust was on the window- sill on the first days after cleaning, than we could see their covering with dust</a:t>
            </a: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entury Schoolbook" pitchFamily="18" charset="0"/>
              </a:rPr>
              <a:t>On the cupboards degree of  pollution is  small.</a:t>
            </a: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Some plants such as chlorophitum, aloe,</a:t>
            </a:r>
            <a:b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ficus ,ivy and others can clean the air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foto-xlorofituma-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467228" cy="5000660"/>
          </a:xfrm>
        </p:spPr>
      </p:pic>
      <p:pic>
        <p:nvPicPr>
          <p:cNvPr id="6" name="Содержимое 5" descr="d0f74660a8317f8b9b1254cf6c41ccb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428736"/>
            <a:ext cx="3857652" cy="500066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Out- of- school arrangement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Photo account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P319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281518" cy="4429156"/>
          </a:xfrm>
        </p:spPr>
      </p:pic>
      <p:pic>
        <p:nvPicPr>
          <p:cNvPr id="6" name="Содержимое 5" descr="P3190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785926"/>
            <a:ext cx="4643470" cy="457203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3190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4352956" cy="4714908"/>
          </a:xfrm>
        </p:spPr>
      </p:pic>
      <p:pic>
        <p:nvPicPr>
          <p:cNvPr id="7" name="Содержимое 6" descr="P31900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428736"/>
            <a:ext cx="4500594" cy="471490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319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00200"/>
            <a:ext cx="3959454" cy="4525963"/>
          </a:xfrm>
        </p:spPr>
      </p:pic>
      <p:pic>
        <p:nvPicPr>
          <p:cNvPr id="6" name="Содержимое 5" descr="P31900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4714908" cy="450059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3190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281518" cy="4786346"/>
          </a:xfrm>
        </p:spPr>
      </p:pic>
      <p:pic>
        <p:nvPicPr>
          <p:cNvPr id="6" name="Содержимое 5" descr="P3190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428736"/>
            <a:ext cx="4357718" cy="4857784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The aim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to explore structure of “street’s” and “domestic” dust  and their influence on pupils’ health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83_ma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857364"/>
            <a:ext cx="4286280" cy="5000636"/>
          </a:xfrm>
        </p:spPr>
      </p:pic>
      <p:pic>
        <p:nvPicPr>
          <p:cNvPr id="6" name="Содержимое 5" descr="mitehom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928802"/>
            <a:ext cx="4429156" cy="4714908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319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14290"/>
            <a:ext cx="8358246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Century Schoolbook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Century Schoolbook" pitchFamily="18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Century Schoolbook" pitchFamily="18" charset="0"/>
              </a:rPr>
              <a:t>In order to lessen dust you must follow the next </a:t>
            </a:r>
            <a:r>
              <a:rPr lang="en-US" sz="3100" b="1" dirty="0" err="1" smtClean="0">
                <a:solidFill>
                  <a:schemeClr val="tx1"/>
                </a:solidFill>
                <a:latin typeface="Century Schoolbook" pitchFamily="18" charset="0"/>
              </a:rPr>
              <a:t>recomendations</a:t>
            </a:r>
            <a:r>
              <a:rPr lang="en-US" sz="3100" b="1" dirty="0" smtClean="0">
                <a:solidFill>
                  <a:schemeClr val="tx1"/>
                </a:solidFill>
                <a:latin typeface="Century Schoolbook" pitchFamily="18" charset="0"/>
              </a:rPr>
              <a:t>: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6" name="Содержимое 5" descr="86862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9800"/>
            <a:ext cx="8229600" cy="410676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Each break you must clean the blackboard; </a:t>
            </a:r>
            <a:endParaRPr lang="ru-RU" sz="2400" b="1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tidy up the classroom wet and ventilate it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check the clearness of second shoes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;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acquire more plants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; 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Acquire interact blackboard.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PIA100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71612"/>
            <a:ext cx="421484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Be healthy! Thank you for </a:t>
            </a:r>
            <a:r>
              <a:rPr lang="en-US" sz="2400" b="1" smtClean="0">
                <a:solidFill>
                  <a:schemeClr val="tx1"/>
                </a:solidFill>
                <a:latin typeface="Century Schoolbook" pitchFamily="18" charset="0"/>
              </a:rPr>
              <a:t>your attention!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1346339464_stress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572559" cy="5000659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Objects of  the project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entury Schoolbook" pitchFamily="18" charset="0"/>
              </a:rPr>
              <a:t>To consider the definition “dust” and its classification</a:t>
            </a: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en-US" sz="2400" dirty="0" smtClean="0">
                <a:latin typeface="Century Schoolbook" pitchFamily="18" charset="0"/>
              </a:rPr>
              <a:t>clear up reasons of dust’s  formation;</a:t>
            </a: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entury Schoolbook" pitchFamily="18" charset="0"/>
              </a:rPr>
              <a:t>Question pupils of Plotnikovskaja school about knowledge of  dust’s harm and importance to change shoes;</a:t>
            </a: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entury Schoolbook" pitchFamily="18" charset="0"/>
              </a:rPr>
              <a:t>Get to know how dusty are the classrooms and house rooms</a:t>
            </a:r>
            <a:r>
              <a:rPr lang="ru-RU" sz="2400" dirty="0" smtClean="0">
                <a:latin typeface="Century Schoolbook" pitchFamily="18" charset="0"/>
              </a:rPr>
              <a:t>о</a:t>
            </a:r>
            <a:r>
              <a:rPr lang="en-US" sz="2400" dirty="0" smtClean="0">
                <a:latin typeface="Century Schoolbook" pitchFamily="18" charset="0"/>
              </a:rPr>
              <a:t> by means of  tape and cotton discs;</a:t>
            </a:r>
            <a:endParaRPr lang="ru-RU" sz="2400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entury Schoolbook" pitchFamily="18" charset="0"/>
              </a:rPr>
              <a:t>Expose degree of danger how dust influence on people’s organism</a:t>
            </a:r>
            <a:r>
              <a:rPr lang="ru-RU" sz="2400" dirty="0" smtClean="0">
                <a:latin typeface="Century Schoolbook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entury Schoolbook" pitchFamily="18" charset="0"/>
              </a:rPr>
              <a:t> </a:t>
            </a:r>
            <a:r>
              <a:rPr lang="en-US" sz="2400" dirty="0" smtClean="0">
                <a:latin typeface="Century Schoolbook" pitchFamily="18" charset="0"/>
              </a:rPr>
              <a:t>offer  some steps to lessen dust in the air</a:t>
            </a:r>
            <a:r>
              <a:rPr lang="ru-RU" sz="2400" dirty="0" smtClean="0">
                <a:latin typeface="Century Schoolbook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Century Schoolbook" pitchFamily="18" charset="0"/>
              </a:rPr>
              <a:t>Work out and hold  out- of- school arrangement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As it turned out, 4 pupils in our school have allergy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C:\Users\Олимпиада\Desktop\фото для презентации проэкта\Новая папка\1350204594_lechenie-gaymorita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279" y="1600200"/>
            <a:ext cx="679744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Dust</a:t>
            </a:r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 consists of particles in the atmosphere that come from various sources such as soil, dust lifted by weather </a:t>
            </a:r>
            <a:endParaRPr lang="ru-RU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20001760-141305624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14554"/>
            <a:ext cx="5886382" cy="4311649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Both “domestic” and “street’s” dust are very dangerous for health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клещ домашней пы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281518" cy="4572032"/>
          </a:xfrm>
        </p:spPr>
      </p:pic>
      <p:pic>
        <p:nvPicPr>
          <p:cNvPr id="6" name="Содержимое 5" descr="foto_3_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785926"/>
            <a:ext cx="4429156" cy="464347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Harm for skin- itch, dryness</a:t>
            </a:r>
            <a:r>
              <a:rPr lang="ru-RU" sz="2400" b="1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abscesses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238_238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600200"/>
            <a:ext cx="3745140" cy="4757758"/>
          </a:xfrm>
        </p:spPr>
      </p:pic>
      <p:pic>
        <p:nvPicPr>
          <p:cNvPr id="6" name="Содержимое 5" descr="143407_gatal460t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714488"/>
            <a:ext cx="4643470" cy="457203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Schoolbook" pitchFamily="18" charset="0"/>
              </a:rPr>
              <a:t>Harm for eyes -conjunctivitis</a:t>
            </a:r>
            <a:endParaRPr lang="ru-RU" sz="24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5" name="Содержимое 4" descr="eye-infection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395790" cy="4352149"/>
          </a:xfrm>
        </p:spPr>
      </p:pic>
      <p:pic>
        <p:nvPicPr>
          <p:cNvPr id="6" name="Содержимое 5" descr="redey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57364"/>
            <a:ext cx="4281518" cy="428628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410</Words>
  <PresentationFormat>Экран (4:3)</PresentationFormat>
  <Paragraphs>52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Project on theme:  «Be careful: dust!»</vt:lpstr>
      <vt:lpstr> Ancient Greek doctor Hippocrates said, that disease appears because of our way of life and because of air, which we breathe </vt:lpstr>
      <vt:lpstr>The aim: to explore structure of “street’s” and “domestic” dust  and their influence on pupils’ health</vt:lpstr>
      <vt:lpstr>Objects of  the project</vt:lpstr>
      <vt:lpstr>As it turned out, 4 pupils in our school have allergy</vt:lpstr>
      <vt:lpstr>Dust consists of particles in the atmosphere that come from various sources such as soil, dust lifted by weather </vt:lpstr>
      <vt:lpstr>Both “domestic” and “street’s” dust are very dangerous for health</vt:lpstr>
      <vt:lpstr>Harm for skin- itch, dryness, abscesses</vt:lpstr>
      <vt:lpstr>Harm for eyes -conjunctivitis</vt:lpstr>
      <vt:lpstr>Harm for respiratory tracts-allergic rhinitis, asthma</vt:lpstr>
      <vt:lpstr>One of the reasons  why dust appear in the school- children don’t take second shoes</vt:lpstr>
      <vt:lpstr>Steps of work on the project</vt:lpstr>
      <vt:lpstr>Collect dust in Biology classroom</vt:lpstr>
      <vt:lpstr>Dust is carbonate origin</vt:lpstr>
      <vt:lpstr>How much dust is in English classroom?</vt:lpstr>
      <vt:lpstr>Слайд 16</vt:lpstr>
      <vt:lpstr>Collection dust in Technology classroom</vt:lpstr>
      <vt:lpstr>Слайд 18</vt:lpstr>
      <vt:lpstr>Study  specks of dust</vt:lpstr>
      <vt:lpstr>Collect dust at home</vt:lpstr>
      <vt:lpstr>Dust from armchair and floor carpet</vt:lpstr>
      <vt:lpstr>Dust on floor carpet</vt:lpstr>
      <vt:lpstr>Dust on armchair</vt:lpstr>
      <vt:lpstr>Results:</vt:lpstr>
      <vt:lpstr>Some plants such as chlorophitum, aloe, ficus ,ivy and others can clean the air</vt:lpstr>
      <vt:lpstr>Out- of- school arrangement. Photo account</vt:lpstr>
      <vt:lpstr>Слайд 27</vt:lpstr>
      <vt:lpstr>Слайд 28</vt:lpstr>
      <vt:lpstr>Слайд 29</vt:lpstr>
      <vt:lpstr>Слайд 30</vt:lpstr>
      <vt:lpstr> In order to lessen dust you must follow the next recomendations: </vt:lpstr>
      <vt:lpstr>Слайд 32</vt:lpstr>
      <vt:lpstr>Be healthy! 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 Плотниковская СОШ  Исследовательская работа на тему: «Осторожно: Пыль!»</dc:title>
  <dc:creator>Олимпиада</dc:creator>
  <cp:lastModifiedBy>Олимпиада</cp:lastModifiedBy>
  <cp:revision>99</cp:revision>
  <dcterms:created xsi:type="dcterms:W3CDTF">2015-03-14T11:40:35Z</dcterms:created>
  <dcterms:modified xsi:type="dcterms:W3CDTF">2015-03-21T16:51:12Z</dcterms:modified>
</cp:coreProperties>
</file>