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77B9-ECAA-4C0A-8840-E14A6D5B71E7}" type="datetimeFigureOut">
              <a:rPr lang="ru-RU" smtClean="0"/>
              <a:pPr/>
              <a:t>20.03.2015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229EF-D8AA-42EB-821B-B81D8780048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6061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77B9-ECAA-4C0A-8840-E14A6D5B71E7}" type="datetimeFigureOut">
              <a:rPr lang="ru-RU" smtClean="0"/>
              <a:pPr/>
              <a:t>20.03.2015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229EF-D8AA-42EB-821B-B81D8780048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7047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77B9-ECAA-4C0A-8840-E14A6D5B71E7}" type="datetimeFigureOut">
              <a:rPr lang="ru-RU" smtClean="0"/>
              <a:pPr/>
              <a:t>20.03.2015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229EF-D8AA-42EB-821B-B81D8780048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7463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77B9-ECAA-4C0A-8840-E14A6D5B71E7}" type="datetimeFigureOut">
              <a:rPr lang="ru-RU" smtClean="0"/>
              <a:pPr/>
              <a:t>20.03.2015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229EF-D8AA-42EB-821B-B81D8780048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230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77B9-ECAA-4C0A-8840-E14A6D5B71E7}" type="datetimeFigureOut">
              <a:rPr lang="ru-RU" smtClean="0"/>
              <a:pPr/>
              <a:t>20.03.2015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229EF-D8AA-42EB-821B-B81D8780048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3460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77B9-ECAA-4C0A-8840-E14A6D5B71E7}" type="datetimeFigureOut">
              <a:rPr lang="ru-RU" smtClean="0"/>
              <a:pPr/>
              <a:t>20.03.2015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229EF-D8AA-42EB-821B-B81D8780048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2420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77B9-ECAA-4C0A-8840-E14A6D5B71E7}" type="datetimeFigureOut">
              <a:rPr lang="ru-RU" smtClean="0"/>
              <a:pPr/>
              <a:t>20.03.2015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229EF-D8AA-42EB-821B-B81D8780048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8761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77B9-ECAA-4C0A-8840-E14A6D5B71E7}" type="datetimeFigureOut">
              <a:rPr lang="ru-RU" smtClean="0"/>
              <a:pPr/>
              <a:t>20.03.2015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229EF-D8AA-42EB-821B-B81D8780048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627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77B9-ECAA-4C0A-8840-E14A6D5B71E7}" type="datetimeFigureOut">
              <a:rPr lang="ru-RU" smtClean="0"/>
              <a:pPr/>
              <a:t>20.03.2015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229EF-D8AA-42EB-821B-B81D8780048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97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77B9-ECAA-4C0A-8840-E14A6D5B71E7}" type="datetimeFigureOut">
              <a:rPr lang="ru-RU" smtClean="0"/>
              <a:pPr/>
              <a:t>20.03.2015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229EF-D8AA-42EB-821B-B81D8780048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1363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77B9-ECAA-4C0A-8840-E14A6D5B71E7}" type="datetimeFigureOut">
              <a:rPr lang="ru-RU" smtClean="0"/>
              <a:pPr/>
              <a:t>20.03.2015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229EF-D8AA-42EB-821B-B81D8780048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179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C77B9-ECAA-4C0A-8840-E14A6D5B71E7}" type="datetimeFigureOut">
              <a:rPr lang="ru-RU" smtClean="0"/>
              <a:pPr/>
              <a:t>20.03.2015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229EF-D8AA-42EB-821B-B81D8780048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3044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ommons.wikimedia.org/wiki/File:ARS_cucumber.jpg?uselang=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0339" y="785795"/>
            <a:ext cx="7747861" cy="2427181"/>
          </a:xfrm>
        </p:spPr>
        <p:txBody>
          <a:bodyPr>
            <a:normAutofit fontScale="90000"/>
          </a:bodyPr>
          <a:lstStyle/>
          <a:p>
            <a:pPr algn="r"/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работа</a:t>
            </a: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 развивается  растение»</a:t>
            </a:r>
            <a:br>
              <a:rPr lang="ru-RU" sz="27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– получить информацию о развитии растения из семени. 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Оборудование: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дидактическая карточка с изображением этапов развития растения из семени, влажная тряпочка, линейка, лупа, семя огурца, карточка для фиксации результатов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3715936"/>
            <a:ext cx="4968552" cy="295342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Работа выполнена: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Малышевым Иваном – 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учащимся 4-в класса, МОУ Гимназии № 4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уководитель: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Коновалова Елена Ивановна –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учитель начальных классов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Огурец посевной">
            <a:hlinkClick r:id="rId2" tooltip="&quot;Огурец посевной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0339" y="2996952"/>
            <a:ext cx="264320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769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14 апреля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Решено подготовить опору для усиков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29129" y="2183438"/>
            <a:ext cx="5013176" cy="375988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74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апреля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наших стебельках появились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завязь  и бутоны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6" t="23834" r="31874" b="23000"/>
          <a:stretch/>
        </p:blipFill>
        <p:spPr>
          <a:xfrm>
            <a:off x="1763687" y="1556792"/>
            <a:ext cx="5760639" cy="417646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080444"/>
            <a:ext cx="202656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462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мая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дня наш бутон раскрылся, растение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зацвело. Поливаем. Кисточкой проводим опыление.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57601" y="1998984"/>
            <a:ext cx="4689668" cy="351725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1882552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314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мая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Плети по всему окну.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ФОТО\2013-05-18\DSCN19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1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5708" y="274638"/>
            <a:ext cx="2171092" cy="4810546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31 мая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56176" y="1600200"/>
            <a:ext cx="2530624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Плод увеличивался в размерах с каждым днём. Скоро  сбор урожая.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5" t="15415" r="14844" b="24136"/>
          <a:stretch/>
        </p:blipFill>
        <p:spPr bwMode="auto">
          <a:xfrm>
            <a:off x="755576" y="332656"/>
            <a:ext cx="5256584" cy="587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578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14 июня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4" name="Picture 2" descr="D:\ФОТО\2013-06-14\DSCN194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3" t="8801" r="11866" b="11206"/>
          <a:stretch/>
        </p:blipFill>
        <p:spPr bwMode="auto">
          <a:xfrm rot="16200000">
            <a:off x="1040913" y="1102172"/>
            <a:ext cx="4836168" cy="491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15074" y="857232"/>
            <a:ext cx="250033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Первый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огурчик  был  использован  для сбора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семян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 их высушили и сохранили для будущих урожаев),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также в пищу. Огурчик  считается диетическим продуктом, богатым витаминами и очень вкусным.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72198" y="3105835"/>
            <a:ext cx="27146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96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время роста растения мы производили замеры.</a:t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138200"/>
              </p:ext>
            </p:extLst>
          </p:nvPr>
        </p:nvGraphicFramePr>
        <p:xfrm>
          <a:off x="107504" y="1268760"/>
          <a:ext cx="8964488" cy="5070398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190983"/>
                <a:gridCol w="1866390"/>
                <a:gridCol w="1785244"/>
                <a:gridCol w="1704096"/>
                <a:gridCol w="1417775"/>
              </a:tblGrid>
              <a:tr h="335922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26.02.13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26.03.13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11.05.13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14.06.13</a:t>
                      </a:r>
                      <a:endParaRPr lang="ru-RU" dirty="0"/>
                    </a:p>
                  </a:txBody>
                  <a:tcPr/>
                </a:tc>
              </a:tr>
              <a:tr h="416258">
                <a:tc>
                  <a:txBody>
                    <a:bodyPr/>
                    <a:lstStyle/>
                    <a:p>
                      <a:r>
                        <a:rPr lang="ru-RU" dirty="0" smtClean="0"/>
                        <a:t>Длина стебля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</a:t>
                      </a:r>
                      <a:r>
                        <a:rPr lang="ru-RU" baseline="0" dirty="0" smtClean="0"/>
                        <a:t> 6 м</a:t>
                      </a:r>
                      <a:r>
                        <a:rPr lang="ru-RU" dirty="0" smtClean="0"/>
                        <a:t>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45,5 см.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84 см.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186 см.</a:t>
                      </a:r>
                      <a:endParaRPr lang="ru-RU" dirty="0"/>
                    </a:p>
                  </a:txBody>
                  <a:tcPr/>
                </a:tc>
              </a:tr>
              <a:tr h="1091747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Расстояние между листочками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----------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2,5-3</a:t>
                      </a:r>
                      <a:r>
                        <a:rPr lang="ru-RU" baseline="0" dirty="0" smtClean="0"/>
                        <a:t> см.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2-2,5см.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1,5-2 см.</a:t>
                      </a:r>
                      <a:endParaRPr lang="ru-RU" dirty="0"/>
                    </a:p>
                  </a:txBody>
                  <a:tcPr/>
                </a:tc>
              </a:tr>
              <a:tr h="587864">
                <a:tc>
                  <a:txBody>
                    <a:bodyPr/>
                    <a:lstStyle/>
                    <a:p>
                      <a:r>
                        <a:rPr lang="ru-RU" dirty="0" smtClean="0"/>
                        <a:t>Коль-во листочков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------------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8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шт.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</a:t>
                      </a:r>
                      <a:r>
                        <a:rPr lang="ru-RU" baseline="0" dirty="0" smtClean="0"/>
                        <a:t> 17 </a:t>
                      </a:r>
                      <a:r>
                        <a:rPr lang="ru-RU" dirty="0" smtClean="0"/>
                        <a:t>шт.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   24 шт.</a:t>
                      </a:r>
                      <a:endParaRPr lang="ru-RU" dirty="0"/>
                    </a:p>
                  </a:txBody>
                  <a:tcPr/>
                </a:tc>
              </a:tr>
              <a:tr h="496049">
                <a:tc>
                  <a:txBody>
                    <a:bodyPr/>
                    <a:lstStyle/>
                    <a:p>
                      <a:r>
                        <a:rPr lang="ru-RU" dirty="0" smtClean="0"/>
                        <a:t>Длина листочка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-------------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5-6 см.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6-7 см.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8-9 см.</a:t>
                      </a:r>
                      <a:endParaRPr lang="ru-RU" dirty="0"/>
                    </a:p>
                  </a:txBody>
                  <a:tcPr/>
                </a:tc>
              </a:tr>
              <a:tr h="587864">
                <a:tc>
                  <a:txBody>
                    <a:bodyPr/>
                    <a:lstStyle/>
                    <a:p>
                      <a:r>
                        <a:rPr lang="ru-RU" dirty="0" smtClean="0"/>
                        <a:t>Ширина листочка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------------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3,5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см.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4-4,5</a:t>
                      </a:r>
                      <a:r>
                        <a:rPr lang="ru-RU" baseline="0" dirty="0" smtClean="0"/>
                        <a:t> см.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5 см.</a:t>
                      </a:r>
                      <a:endParaRPr lang="ru-RU" dirty="0"/>
                    </a:p>
                  </a:txBody>
                  <a:tcPr/>
                </a:tc>
              </a:tr>
              <a:tr h="440943">
                <a:tc>
                  <a:txBody>
                    <a:bodyPr/>
                    <a:lstStyle/>
                    <a:p>
                      <a:r>
                        <a:rPr lang="ru-RU" dirty="0" smtClean="0"/>
                        <a:t>Коль-во цветов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-----------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----------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r>
                        <a:rPr lang="ru-RU" baseline="0" dirty="0" smtClean="0"/>
                        <a:t>  3 шт.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r>
                        <a:rPr lang="ru-RU" baseline="0" dirty="0" smtClean="0"/>
                        <a:t>   4 шт.</a:t>
                      </a:r>
                      <a:endParaRPr lang="ru-RU" dirty="0"/>
                    </a:p>
                  </a:txBody>
                  <a:tcPr/>
                </a:tc>
              </a:tr>
              <a:tr h="587864">
                <a:tc>
                  <a:txBody>
                    <a:bodyPr/>
                    <a:lstStyle/>
                    <a:p>
                      <a:r>
                        <a:rPr lang="ru-RU" dirty="0" smtClean="0"/>
                        <a:t>Коль-во</a:t>
                      </a:r>
                      <a:r>
                        <a:rPr lang="ru-RU" baseline="0" dirty="0" smtClean="0"/>
                        <a:t> плодов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-----------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------------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----------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1 шт.</a:t>
                      </a:r>
                      <a:endParaRPr lang="ru-RU" dirty="0"/>
                    </a:p>
                  </a:txBody>
                  <a:tcPr/>
                </a:tc>
              </a:tr>
              <a:tr h="496049">
                <a:tc>
                  <a:txBody>
                    <a:bodyPr/>
                    <a:lstStyle/>
                    <a:p>
                      <a:r>
                        <a:rPr lang="ru-RU" dirty="0" smtClean="0"/>
                        <a:t>Длина плода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-----------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----------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---------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7,6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см.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3" t="15057" r="243" b="15797"/>
          <a:stretch/>
        </p:blipFill>
        <p:spPr>
          <a:xfrm>
            <a:off x="7884368" y="0"/>
            <a:ext cx="1067494" cy="124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34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9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4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исследования: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поместить семя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огурца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влажную тряпочку;</a:t>
            </a: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 увлажнять тряпочку водой;</a:t>
            </a: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перенесите проросшее  растение во влажную почву;</a:t>
            </a: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наблюдать какие органы  и в какой последовательности развиваются у растения;</a:t>
            </a: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измерения появившихся частей растения;</a:t>
            </a:r>
          </a:p>
          <a:p>
            <a:pPr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записи и фотографии.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274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Ход исследования:</a:t>
            </a:r>
            <a:br>
              <a:rPr lang="ru-RU" dirty="0" smtClean="0"/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23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февраля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44824"/>
            <a:ext cx="5338936" cy="4281339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исследуемого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взяли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семена огурца, положили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ткань и смочили её водой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029" y="1954308"/>
            <a:ext cx="2534411" cy="4171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701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600" dirty="0" smtClean="0">
                <a:latin typeface="Arial Black" pitchFamily="34" charset="0"/>
              </a:rPr>
              <a:t/>
            </a:r>
            <a:br>
              <a:rPr lang="ru-RU" sz="1600" dirty="0" smtClean="0">
                <a:latin typeface="Arial Black" pitchFamily="34" charset="0"/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26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февраля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Семена набухли, раскрылись. Спустя три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появился маленький проросток.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91834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февраля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Взяв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семян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проростком, мы посадили их в землю и полили водой.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15272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марта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anose="02020603050405020304" pitchFamily="18" charset="0"/>
              </a:rPr>
              <a:t>Показались  первые  стебельки над землей. </a:t>
            </a:r>
            <a:br>
              <a:rPr lang="ru-RU" sz="2700" dirty="0" smtClean="0"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anose="02020603050405020304" pitchFamily="18" charset="0"/>
              </a:rPr>
              <a:t>С каждым днем выше и выше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556792"/>
            <a:ext cx="5760640" cy="432048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1594520" cy="11114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453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марта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некоторое время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семядоля раскрылась.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4" r="15345"/>
          <a:stretch/>
        </p:blipFill>
        <p:spPr>
          <a:xfrm rot="16200000">
            <a:off x="2170588" y="1509933"/>
            <a:ext cx="4360511" cy="4454230"/>
          </a:xfrm>
        </p:spPr>
      </p:pic>
    </p:spTree>
    <p:extLst>
      <p:ext uri="{BB962C8B-B14F-4D97-AF65-F5344CB8AC3E}">
        <p14:creationId xmlns:p14="http://schemas.microsoft.com/office/powerpoint/2010/main" val="298461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марта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некоторое время появились другие стебельки и листочки.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11904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апреля.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Появились усы.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9" t="4954" r="3339" b="4735"/>
          <a:stretch/>
        </p:blipFill>
        <p:spPr>
          <a:xfrm rot="16200000">
            <a:off x="2189794" y="1994781"/>
            <a:ext cx="4836419" cy="381642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465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290</Words>
  <Application>Microsoft Office PowerPoint</Application>
  <PresentationFormat>Экран (4:3)</PresentationFormat>
  <Paragraphs>84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Исследовательская работа «Как  развивается  растение»   Цель работы – получить информацию о развитии растения из семени.  Оборудование: дидактическая карточка с изображением этапов развития растения из семени, влажная тряпочка, линейка, лупа, семя огурца, карточка для фиксации результатов  </vt:lpstr>
      <vt:lpstr>План исследования: </vt:lpstr>
      <vt:lpstr> Ход исследования: 23 февраля </vt:lpstr>
      <vt:lpstr> 26 февраля  Семена набухли, раскрылись. Спустя три дня  появился маленький проросток.</vt:lpstr>
      <vt:lpstr>27 февраля Взяв несколько семян с проростком, мы посадили их в землю и полили водой. </vt:lpstr>
      <vt:lpstr>12 марта Показались  первые  стебельки над землей.  С каждым днем выше и выше </vt:lpstr>
      <vt:lpstr>15 марта Через некоторое время семядоля раскрылась. </vt:lpstr>
      <vt:lpstr>24 марта Через некоторое время появились другие стебельки и листочки. </vt:lpstr>
      <vt:lpstr>8 апреля. Появились усы. </vt:lpstr>
      <vt:lpstr>14 апреля Решено подготовить опору для усиков</vt:lpstr>
      <vt:lpstr> 21 апреля На наших стебельках появились первая завязь  и бутоны. </vt:lpstr>
      <vt:lpstr>11 мая  Через три дня наш бутон раскрылся, растение зацвело. Поливаем. Кисточкой проводим опыление.</vt:lpstr>
      <vt:lpstr>18 мая Плети по всему окну. </vt:lpstr>
      <vt:lpstr>31 мая</vt:lpstr>
      <vt:lpstr>14 июня</vt:lpstr>
      <vt:lpstr>Во время роста растения мы производили замеры.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Малышева</dc:creator>
  <cp:lastModifiedBy>User</cp:lastModifiedBy>
  <cp:revision>23</cp:revision>
  <dcterms:created xsi:type="dcterms:W3CDTF">2013-05-13T12:58:50Z</dcterms:created>
  <dcterms:modified xsi:type="dcterms:W3CDTF">2015-03-20T13:06:58Z</dcterms:modified>
</cp:coreProperties>
</file>