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04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6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2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6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9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9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77B9-ECAA-4C0A-8840-E14A6D5B71E7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29EF-D8AA-42EB-821B-B81D878004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ommons.wikimedia.org/wiki/File:ARS_cucumber.jpg?uselang=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339" y="785795"/>
            <a:ext cx="7747861" cy="2427181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 развивается  растение»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получить информацию о развитии растения из семени.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дидактическая карточка с изображением этапов развития растения из семени, влажная тряпочка, линейка, лупа, семя огурца, карточка для фиксации результатов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5936"/>
            <a:ext cx="4968552" cy="29534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 выполнена: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Малышевым Иваном –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учащимся 4-в класса, МОУ Гимназии № 4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уководитель: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Коновалова Елена Ивановна –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гурец посевной">
            <a:hlinkClick r:id="rId2" tooltip="&quot;Огурец посевной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" y="2996952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6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14 апреля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Решено подготовить опору для усиков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9129" y="2183438"/>
            <a:ext cx="5013176" cy="37598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стебельках появились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завязь  и бутоны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3834" r="31874" b="23000"/>
          <a:stretch/>
        </p:blipFill>
        <p:spPr>
          <a:xfrm>
            <a:off x="1763687" y="1556792"/>
            <a:ext cx="5760639" cy="41764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444"/>
            <a:ext cx="20265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дня наш бутон раскрылся, растение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зацвело. Поливаем. Кисточкой проводим опыление.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7601" y="1998984"/>
            <a:ext cx="4689668" cy="35172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8825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Плети по всему окну.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\2013-05-18\DSCN1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708" y="274638"/>
            <a:ext cx="2171092" cy="48105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31 мая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Плод увеличивался в размерах с каждым днём. Скоро  сбор урожая.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5415" r="14844" b="24136"/>
          <a:stretch/>
        </p:blipFill>
        <p:spPr bwMode="auto">
          <a:xfrm>
            <a:off x="755576" y="332656"/>
            <a:ext cx="5256584" cy="58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14 июня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О\2013-06-14\DSCN19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8801" r="11866" b="11206"/>
          <a:stretch/>
        </p:blipFill>
        <p:spPr bwMode="auto">
          <a:xfrm rot="16200000">
            <a:off x="1040913" y="1102172"/>
            <a:ext cx="4836168" cy="4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74" y="857232"/>
            <a:ext cx="2500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Первый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огурчик  был  использован  для сбора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семян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 их высушили и сохранили для будущих урожаев),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в пищу. Огурчик  считается диетическим продуктом, богатым витаминами и очень вкусным.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105835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роста растения мы производили замеры.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8200"/>
              </p:ext>
            </p:extLst>
          </p:nvPr>
        </p:nvGraphicFramePr>
        <p:xfrm>
          <a:off x="107504" y="1268760"/>
          <a:ext cx="8964488" cy="50703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90983"/>
                <a:gridCol w="1866390"/>
                <a:gridCol w="1785244"/>
                <a:gridCol w="1704096"/>
                <a:gridCol w="1417775"/>
              </a:tblGrid>
              <a:tr h="335922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26.02.13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26.03.13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11.05.13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14.06.13</a:t>
                      </a:r>
                      <a:endParaRPr lang="ru-RU" dirty="0"/>
                    </a:p>
                  </a:txBody>
                  <a:tcPr/>
                </a:tc>
              </a:tr>
              <a:tr h="416258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стебля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baseline="0" dirty="0" smtClean="0"/>
                        <a:t> 6 м</a:t>
                      </a:r>
                      <a:r>
                        <a:rPr lang="ru-RU" dirty="0" smtClean="0"/>
                        <a:t>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45,5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84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186 см.</a:t>
                      </a:r>
                      <a:endParaRPr lang="ru-RU" dirty="0"/>
                    </a:p>
                  </a:txBody>
                  <a:tcPr/>
                </a:tc>
              </a:tr>
              <a:tr h="109174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 между листочками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2,5-3</a:t>
                      </a:r>
                      <a:r>
                        <a:rPr lang="ru-RU" baseline="0" dirty="0" smtClean="0"/>
                        <a:t>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2-2,5см.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1,5-2 см.</a:t>
                      </a:r>
                      <a:endParaRPr lang="ru-RU" dirty="0"/>
                    </a:p>
                  </a:txBody>
                  <a:tcPr/>
                </a:tc>
              </a:tr>
              <a:tr h="58786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Коль-во листочков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baseline="0" dirty="0" smtClean="0"/>
                        <a:t> 17 </a:t>
                      </a:r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24 шт.</a:t>
                      </a:r>
                      <a:endParaRPr lang="ru-RU" dirty="0"/>
                    </a:p>
                  </a:txBody>
                  <a:tcPr/>
                </a:tc>
              </a:tr>
              <a:tr h="496049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листочка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5-6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6-7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8-9 см.</a:t>
                      </a:r>
                      <a:endParaRPr lang="ru-RU" dirty="0"/>
                    </a:p>
                  </a:txBody>
                  <a:tcPr/>
                </a:tc>
              </a:tr>
              <a:tr h="587864">
                <a:tc>
                  <a:txBody>
                    <a:bodyPr/>
                    <a:lstStyle/>
                    <a:p>
                      <a:r>
                        <a:rPr lang="ru-RU" dirty="0" smtClean="0"/>
                        <a:t>Ширина листочка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3,5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4-4,5</a:t>
                      </a:r>
                      <a:r>
                        <a:rPr lang="ru-RU" baseline="0" dirty="0" smtClean="0"/>
                        <a:t> см.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5 см.</a:t>
                      </a:r>
                      <a:endParaRPr lang="ru-RU" dirty="0"/>
                    </a:p>
                  </a:txBody>
                  <a:tcPr/>
                </a:tc>
              </a:tr>
              <a:tr h="4409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Коль-во цветов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baseline="0" dirty="0" smtClean="0"/>
                        <a:t>  3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baseline="0" dirty="0" smtClean="0"/>
                        <a:t>   4 шт.</a:t>
                      </a:r>
                      <a:endParaRPr lang="ru-RU" dirty="0"/>
                    </a:p>
                  </a:txBody>
                  <a:tcPr/>
                </a:tc>
              </a:tr>
              <a:tr h="58786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Коль-во</a:t>
                      </a:r>
                      <a:r>
                        <a:rPr lang="ru-RU" baseline="0" dirty="0" smtClean="0"/>
                        <a:t> плодов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1 шт.</a:t>
                      </a:r>
                      <a:endParaRPr lang="ru-RU" dirty="0"/>
                    </a:p>
                  </a:txBody>
                  <a:tcPr/>
                </a:tc>
              </a:tr>
              <a:tr h="496049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плода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7,6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 t="15057" r="243" b="15797"/>
          <a:stretch/>
        </p:blipFill>
        <p:spPr>
          <a:xfrm>
            <a:off x="7884368" y="0"/>
            <a:ext cx="1067494" cy="12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исследования: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поместить семя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влажную тряпочку;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увлажнять тряпочку водой;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перенесите проросшее  растение во влажную почву;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какие органы  и в какой последовательности развиваются у растения;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измерения появившихся частей растения;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записи и фотографии.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Ход исследования: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февраля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5338936" cy="428133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исследуемого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взяли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огурца, положили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и смочили её водой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9" y="1954308"/>
            <a:ext cx="2534411" cy="41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26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февраля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набухли, раскрылись. Спустя три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маленький проросток.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83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проростком, мы посадили их в землю и полили водой.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2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Показались  первые  стебельки над землей. </a:t>
            </a:r>
            <a:br>
              <a:rPr lang="ru-RU" sz="27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С каждым днем выше и выше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760640" cy="43204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59452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семядоля раскрылась.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5345"/>
          <a:stretch/>
        </p:blipFill>
        <p:spPr>
          <a:xfrm rot="16200000">
            <a:off x="2170588" y="1509933"/>
            <a:ext cx="4360511" cy="4454230"/>
          </a:xfrm>
        </p:spPr>
      </p:pic>
    </p:spTree>
    <p:extLst>
      <p:ext uri="{BB962C8B-B14F-4D97-AF65-F5344CB8AC3E}">
        <p14:creationId xmlns:p14="http://schemas.microsoft.com/office/powerpoint/2010/main" val="2984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появились другие стебельки и листочки.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190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апреля.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Появились усы.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4954" r="3339" b="4735"/>
          <a:stretch/>
        </p:blipFill>
        <p:spPr>
          <a:xfrm rot="16200000">
            <a:off x="2189794" y="1994781"/>
            <a:ext cx="4836419" cy="38164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290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Исследовательская работа «Как  развивается  растение»   Цель работы – получить информацию о развитии растения из семени.  Оборудование: дидактическая карточка с изображением этапов развития растения из семени, влажная тряпочка, линейка, лупа, семя огурца, карточка для фиксации результатов  </vt:lpstr>
      <vt:lpstr>План исследования: </vt:lpstr>
      <vt:lpstr> Ход исследования: 23 февраля </vt:lpstr>
      <vt:lpstr> 26 февраля  Семена набухли, раскрылись. Спустя три дня  появился маленький проросток.</vt:lpstr>
      <vt:lpstr>27 февраля Взяв несколько семян с проростком, мы посадили их в землю и полили водой. </vt:lpstr>
      <vt:lpstr>12 марта Показались  первые  стебельки над землей.  С каждым днем выше и выше </vt:lpstr>
      <vt:lpstr>15 марта Через некоторое время семядоля раскрылась. </vt:lpstr>
      <vt:lpstr>24 марта Через некоторое время появились другие стебельки и листочки. </vt:lpstr>
      <vt:lpstr>8 апреля. Появились усы. </vt:lpstr>
      <vt:lpstr>14 апреля Решено подготовить опору для усиков</vt:lpstr>
      <vt:lpstr> 21 апреля На наших стебельках появились первая завязь  и бутоны. </vt:lpstr>
      <vt:lpstr>11 мая  Через три дня наш бутон раскрылся, растение зацвело. Поливаем. Кисточкой проводим опыление.</vt:lpstr>
      <vt:lpstr>18 мая Плети по всему окну. </vt:lpstr>
      <vt:lpstr>31 мая</vt:lpstr>
      <vt:lpstr>14 июня</vt:lpstr>
      <vt:lpstr>Во время роста растения мы производили замеры.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Малышева</dc:creator>
  <cp:lastModifiedBy>User</cp:lastModifiedBy>
  <cp:revision>23</cp:revision>
  <dcterms:created xsi:type="dcterms:W3CDTF">2013-05-13T12:58:50Z</dcterms:created>
  <dcterms:modified xsi:type="dcterms:W3CDTF">2015-03-20T13:06:58Z</dcterms:modified>
</cp:coreProperties>
</file>