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77" r:id="rId8"/>
    <p:sldId id="281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0"/>
            <a:ext cx="7848600" cy="3295650"/>
          </a:xfrm>
        </p:spPr>
        <p:txBody>
          <a:bodyPr>
            <a:noAutofit/>
          </a:bodyPr>
          <a:lstStyle/>
          <a:p>
            <a:r>
              <a:rPr lang="ru-RU" sz="9600" dirty="0" smtClean="0">
                <a:latin typeface="Monotype Corsiva" panose="03010101010201010101" pitchFamily="66" charset="0"/>
              </a:rPr>
              <a:t>Заболевание ОРЗ и ОРВИ</a:t>
            </a:r>
            <a:endParaRPr lang="ru-RU" sz="9600" dirty="0"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3295650"/>
            <a:ext cx="7010400" cy="2343150"/>
          </a:xfrm>
        </p:spPr>
        <p:txBody>
          <a:bodyPr>
            <a:norm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Monotype Corsiva" panose="03010101010201010101" pitchFamily="66" charset="0"/>
              </a:rPr>
              <a:t>в</a:t>
            </a:r>
            <a:r>
              <a:rPr lang="ru-RU" sz="60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начальных классах</a:t>
            </a:r>
            <a:endParaRPr lang="ru-RU" sz="60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проекта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/>
              <a:t> </a:t>
            </a:r>
            <a:r>
              <a:rPr lang="ru-RU" sz="2400" dirty="0" smtClean="0"/>
              <a:t>С конца </a:t>
            </a:r>
            <a:r>
              <a:rPr lang="ru-RU" sz="2400" dirty="0"/>
              <a:t>сентября  наблюдается сезонный подъем заболеваемости </a:t>
            </a:r>
            <a:r>
              <a:rPr lang="ru-RU" sz="2400" b="1" dirty="0"/>
              <a:t>ОРВИ</a:t>
            </a:r>
            <a:r>
              <a:rPr lang="ru-RU" sz="2400" dirty="0"/>
              <a:t>– острая респираторная вирусная </a:t>
            </a:r>
            <a:r>
              <a:rPr lang="ru-RU" sz="2400" dirty="0" smtClean="0"/>
              <a:t>инфекция </a:t>
            </a:r>
            <a:r>
              <a:rPr lang="ru-RU" sz="2400" dirty="0"/>
              <a:t>и  </a:t>
            </a:r>
            <a:r>
              <a:rPr lang="ru-RU" sz="2400" b="1" dirty="0"/>
              <a:t>ОРЗ</a:t>
            </a:r>
            <a:r>
              <a:rPr lang="ru-RU" sz="2400" dirty="0"/>
              <a:t> – острое респираторное заболевание. Повышение </a:t>
            </a:r>
            <a:r>
              <a:rPr lang="ru-RU" sz="2400" dirty="0" smtClean="0"/>
              <a:t>заболеваемости обусловлено </a:t>
            </a:r>
            <a:r>
              <a:rPr lang="ru-RU" sz="2400" dirty="0"/>
              <a:t>в первую </a:t>
            </a:r>
            <a:r>
              <a:rPr lang="ru-RU" sz="2400" dirty="0" smtClean="0"/>
              <a:t>очередь </a:t>
            </a:r>
            <a:r>
              <a:rPr lang="ru-RU" sz="2400" dirty="0"/>
              <a:t>понижением температур </a:t>
            </a:r>
            <a:r>
              <a:rPr lang="ru-RU" sz="2400" dirty="0" smtClean="0"/>
              <a:t>воздуха, </a:t>
            </a:r>
            <a:r>
              <a:rPr lang="ru-RU" sz="2400" dirty="0"/>
              <a:t>более низкой двигательной активностью, дефицитом витаминов и микроэлементов. </a:t>
            </a:r>
            <a:br>
              <a:rPr lang="ru-RU" sz="2400" dirty="0"/>
            </a:br>
            <a:r>
              <a:rPr lang="ru-RU" sz="2400" dirty="0"/>
              <a:t>     Еще одним важным фактором </a:t>
            </a:r>
            <a:r>
              <a:rPr lang="ru-RU" sz="2400" dirty="0" smtClean="0"/>
              <a:t>является </a:t>
            </a:r>
            <a:r>
              <a:rPr lang="ru-RU" sz="2400" i="1" dirty="0"/>
              <a:t>окружение</a:t>
            </a:r>
            <a:r>
              <a:rPr lang="ru-RU" sz="2400" dirty="0"/>
              <a:t>. </a:t>
            </a:r>
            <a:r>
              <a:rPr lang="ru-RU" sz="2400" dirty="0" smtClean="0"/>
              <a:t>Поэтому </a:t>
            </a:r>
            <a:r>
              <a:rPr lang="ru-RU" sz="2400" dirty="0"/>
              <a:t>основной задачей каждого должна стать </a:t>
            </a:r>
            <a:r>
              <a:rPr lang="ru-RU" sz="2400" i="1" dirty="0"/>
              <a:t>профилактика </a:t>
            </a:r>
            <a:r>
              <a:rPr lang="ru-RU" sz="2400" dirty="0"/>
              <a:t>заболевания. </a:t>
            </a:r>
            <a:br>
              <a:rPr lang="ru-RU" sz="2400" dirty="0"/>
            </a:br>
            <a:r>
              <a:rPr lang="ru-RU" sz="2400" dirty="0"/>
              <a:t>   </a:t>
            </a:r>
            <a:r>
              <a:rPr lang="ru-RU" sz="2400" dirty="0" smtClean="0"/>
              <a:t> </a:t>
            </a:r>
            <a:r>
              <a:rPr lang="ru-RU" sz="2400" dirty="0"/>
              <a:t>М</a:t>
            </a:r>
            <a:r>
              <a:rPr lang="ru-RU" sz="2400" dirty="0" smtClean="0"/>
              <a:t>ы </a:t>
            </a:r>
            <a:r>
              <a:rPr lang="ru-RU" sz="2400" dirty="0"/>
              <a:t>считаем, что тема нашего проекта актуальна и социально значима</a:t>
            </a:r>
            <a:r>
              <a:rPr lang="ru-RU" sz="2000" dirty="0"/>
              <a:t>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850642"/>
            <a:ext cx="2007358" cy="200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050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001000" cy="14478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/>
              <a:t>Цель</a:t>
            </a:r>
            <a:r>
              <a:rPr lang="ru-RU" sz="2200" dirty="0" smtClean="0"/>
              <a:t>:</a:t>
            </a:r>
            <a:br>
              <a:rPr lang="ru-RU" sz="2200" dirty="0" smtClean="0"/>
            </a:br>
            <a:r>
              <a:rPr lang="ru-RU" sz="2200" dirty="0" smtClean="0"/>
              <a:t> оценить динамику </a:t>
            </a:r>
            <a:r>
              <a:rPr lang="ru-RU" sz="2200" dirty="0"/>
              <a:t>заболеваемости ОРВИ у детей начальной </a:t>
            </a:r>
            <a:r>
              <a:rPr lang="ru-RU" sz="2200" dirty="0" smtClean="0"/>
              <a:t>школы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1676399"/>
            <a:ext cx="7516812" cy="317341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Задачи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Изучить </a:t>
            </a:r>
            <a:r>
              <a:rPr lang="ru-RU" dirty="0">
                <a:solidFill>
                  <a:schemeClr val="tx1"/>
                </a:solidFill>
              </a:rPr>
              <a:t>и проанализировать литературу по исследуемой </a:t>
            </a:r>
            <a:r>
              <a:rPr lang="ru-RU" dirty="0" smtClean="0">
                <a:solidFill>
                  <a:schemeClr val="tx1"/>
                </a:solidFill>
              </a:rPr>
              <a:t>проблеме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Выявить </a:t>
            </a:r>
            <a:r>
              <a:rPr lang="ru-RU" dirty="0">
                <a:solidFill>
                  <a:schemeClr val="tx1"/>
                </a:solidFill>
              </a:rPr>
              <a:t>динамику ОРВИ у учащихся 4 класса в период с 2010 по 2014 </a:t>
            </a:r>
            <a:r>
              <a:rPr lang="ru-RU" dirty="0" smtClean="0">
                <a:solidFill>
                  <a:schemeClr val="tx1"/>
                </a:solidFill>
              </a:rPr>
              <a:t>года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Проверить </a:t>
            </a:r>
            <a:r>
              <a:rPr lang="ru-RU" dirty="0">
                <a:solidFill>
                  <a:schemeClr val="tx1"/>
                </a:solidFill>
              </a:rPr>
              <a:t>взаимосвязь между развитием иммунитета и положительной динамикой заболеваемости </a:t>
            </a:r>
            <a:r>
              <a:rPr lang="ru-RU" dirty="0" smtClean="0">
                <a:solidFill>
                  <a:schemeClr val="tx1"/>
                </a:solidFill>
              </a:rPr>
              <a:t>ОРВИ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Разработать </a:t>
            </a:r>
            <a:r>
              <a:rPr lang="ru-RU" dirty="0">
                <a:solidFill>
                  <a:schemeClr val="tx1"/>
                </a:solidFill>
              </a:rPr>
              <a:t>рекомендации по профилактике ОРВИ.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73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Объектом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исследования являются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ученики  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2003 года рождения МБОУ «Иловатская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сош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 с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Иловатка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исследования - динамика заболеваемости ОРВИ в начальной школе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исследования</a:t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документации (классные журналы за 1-4 классы, медицинские карты учащихся класса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изучение литературы по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теме </a:t>
            </a:r>
            <a:b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создание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видеоролика 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профилактике </a:t>
            </a:r>
            <a:r>
              <a:rPr lang="ru-RU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здоровья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819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16884"/>
            <a:ext cx="89154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стории болезни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Первое упоминание о гриппе было сделано много веков назад еще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Гиппократом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Печально известная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«Испанка»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произошла в 1918 — 1920 гг. Эта самая сильная из известных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эпи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демий унесла более 20 млн. жизней. Смерть наступала быстро. Человек мог быть еще абсолютно здоров утром, к полудню он заболевал и умирал к ночи.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феврале 1957 года на Дальнем Востоке началась и быстро распространилась по всему миру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эпи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демия, которая получила название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«азиатский грипп»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Только в США скончались более 70000 человек.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1968 — 1969 гг. произошел средний по тяжести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«Гонконгский грипп»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Всего число погибших составило 33800 человек.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1977 — 1978 гг. произошла относительно легкая по степени тяжести пандемия, названная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«русским»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гриппом.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Возбудитель заболевания, вирус гриппа, был открыт в 1931 году. А впервые идентифицирован английскими вирусологами в 1933 году. Тремя годами позже был выделен вирус гриппа В, а в 1947 году — вирус гриппа С.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3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300" y="122765"/>
            <a:ext cx="8915399" cy="7196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Пути передачи инфекции: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Воздушно-капельный</a:t>
            </a: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Бытовой путь </a:t>
            </a: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Контактный путь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Водный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путь </a:t>
            </a: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endParaRPr lang="ru-RU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14350" algn="l"/>
              </a:tabLst>
            </a:pP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Кишечный путь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514350" algn="l"/>
              </a:tabLst>
            </a:pPr>
            <a:endParaRPr lang="ru-RU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8" descr="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52388"/>
            <a:ext cx="1875632" cy="1730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чашка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7526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общение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2757705"/>
            <a:ext cx="2307608" cy="1550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полотенце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841" y="4482880"/>
            <a:ext cx="1416992" cy="115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613" y="5142763"/>
            <a:ext cx="1687203" cy="173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9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26987" y="152400"/>
            <a:ext cx="8229600" cy="6396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Народные рецепты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Смешать 1 часть цветков липы и 2 части сушеных плодов малины. 2 ст. ложки смеси залить 2 стаканами кипятка. Кипятить 5-10 минут, процедить. Пить горячим на ночь по 1-2 чашки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профилактики принимайте смесь: 2 лимона и 2 головки чеснока натрите на терке, полученную кашицу перемешайте и залейте 1 литром кипяченой прохладной воды, выдержите 3 дня в темном месте при комнатной температуре, процедите, поставьте в холодильник, принимайте по 1 ст. ложке натощак. Смесь следует принимать с ранней осени до поздней весны - эффект не заставит себя ждать. Это прекрасное средство для поддержания иммунитета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Натрите на мелкой терке чеснок, репчатый лук, накройтесь с головой одеялом и дышите полученной смесью в течение 10-15 минут 3-4 раза в день попеременно носом и ртом.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8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961" y="-25021"/>
            <a:ext cx="7620000" cy="6785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Рекомендации: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3815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Ведите здоровый образ жизни. Ежедневно ешьте много свежих овощей и фруктов, ходите на прогулки –это поможет вашему организму противостоять любой инфекции, включая простуду и грипп.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3815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Старайтесь держаться подальше от тех, у кого грипп или простуда, потому что вирусы, вызывающие эти заболевания, попадают в воздух при кашле и чихании.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3815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Старайтесь по возможности избегать многолюдных мест и контакта с чихающими и Если вы все же заболели, оставайтесь дома, не идите на работу, чтобы не заразить других.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3815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Чаще мойте руки теплой водой и мылом; ополаскивание рук холодной водой ничего не дает. Очень легко заразиться гриппом или простудой через вещи, которыми пользовались больные: телефон, дверные ручки, деньги. Инфекция также передается при рукопожатии. Чаще мойте руки. Старайтесь не трогать глаза, нос и рот, чтобы микробы не попали в организм.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3815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в этом есть необходимость, сделайте прививку против гриппа. Если вы не уверены в том, нужно ли вам делать прививку, посоветуйтесь с врачом.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56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8" descr="е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18025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86128" y="114178"/>
            <a:ext cx="8077200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</a:t>
            </a:r>
          </a:p>
          <a:p>
            <a:pPr marL="438150"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Сохранение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укрепление здоровья школьников – одна из актуальнейших проблем нашего времени. Хорошее здоровье – один из главных источников счастья и радости человека, неоценимое его богатство, которое медленно и с трудом накапливается, но которое можно быстро потерять. </a:t>
            </a:r>
            <a:endParaRPr lang="ru-RU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8150"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постараюсь рассказать о том, что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узнал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своим близким и друзьям. Соблюдая эти несложные правила, мы сможем избежать заболевания гриппом и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ОРЗ 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 время следующей эпидемии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38150"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Желаю и вам не болеть!</a:t>
            </a:r>
            <a:endParaRPr lang="ru-RU" sz="2400" i="1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8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481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Monotype Corsiva</vt:lpstr>
      <vt:lpstr>Symbol</vt:lpstr>
      <vt:lpstr>Times New Roman</vt:lpstr>
      <vt:lpstr>Office Theme</vt:lpstr>
      <vt:lpstr>Заболевание ОРЗ и ОРВИ</vt:lpstr>
      <vt:lpstr>  Актуальность проекта   С конца сентября  наблюдается сезонный подъем заболеваемости ОРВИ– острая респираторная вирусная инфекция и  ОРЗ – острое респираторное заболевание. Повышение заболеваемости обусловлено в первую очередь понижением температур воздуха, более низкой двигательной активностью, дефицитом витаминов и микроэлементов.       Еще одним важным фактором является окружение. Поэтому основной задачей каждого должна стать профилактика заболевания.      Мы считаем, что тема нашего проекта актуальна и социально значима.  </vt:lpstr>
      <vt:lpstr>Цель:  оценить динамику заболеваемости ОРВИ у детей начальной школы  </vt:lpstr>
      <vt:lpstr>Объектом исследования являются  ученики  2003 года рождения МБОУ «Иловатская сош»  с. Иловатка.   Предметом исследования - динамика заболеваемости ОРВИ в начальной школе.   Методы исследования 1) анализ документации (классные журналы за 1-4 классы, медицинские карты учащихся класса) 2) изучение литературы по теме  3) создание видеоролика по профилактике здоровья </vt:lpstr>
      <vt:lpstr> Из истории болезни Первое упоминание о гриппе было сделано много веков назад еще Гиппократом.  Печально известная «Испанка» произошла в 1918 — 1920 гг. Эта самая сильная из известных эпидемий унесла более 20 млн. жизней. Смерть наступала быстро. Человек мог быть еще абсолютно здоров утром, к полудню он заболевал и умирал к ночи.   В феврале 1957 года на Дальнем Востоке началась и быстро распространилась по всему миру эпидемия, которая получила название «азиатский грипп». Только в США скончались более 70000 человек.  В 1968 — 1969 гг. произошел средний по тяжести «Гонконгский грипп». Всего число погибших составило 33800 человек.  В 1977 — 1978 гг. произошла относительно легкая по степени тяжести пандемия, названная «русским» гриппом.  Возбудитель заболевания, вирус гриппа, был открыт в 1931 году. А впервые идентифицирован английскими вирусологами в 1933 году. Тремя годами позже был выделен вирус гриппа В, а в 1947 году — вирус гриппа С. </vt:lpstr>
      <vt:lpstr>Презентация PowerPoint</vt:lpstr>
      <vt:lpstr> </vt:lpstr>
      <vt:lpstr>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Автор: Хамзина Г.М. учитель химии и биологии Республика Казахстан</dc:title>
  <cp:lastModifiedBy>Татьяна Пакуева</cp:lastModifiedBy>
  <cp:revision>17</cp:revision>
  <dcterms:modified xsi:type="dcterms:W3CDTF">2015-03-19T17:16:49Z</dcterms:modified>
</cp:coreProperties>
</file>