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56" r:id="rId3"/>
    <p:sldId id="284" r:id="rId4"/>
    <p:sldId id="287" r:id="rId5"/>
    <p:sldId id="294" r:id="rId6"/>
    <p:sldId id="289" r:id="rId7"/>
    <p:sldId id="291" r:id="rId8"/>
    <p:sldId id="288" r:id="rId9"/>
    <p:sldId id="292" r:id="rId10"/>
    <p:sldId id="278" r:id="rId11"/>
    <p:sldId id="286" r:id="rId12"/>
    <p:sldId id="293" r:id="rId13"/>
    <p:sldId id="28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00"/>
    <a:srgbClr val="663300"/>
    <a:srgbClr val="FF99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55" autoAdjust="0"/>
    <p:restoredTop sz="94289" autoAdjust="0"/>
  </p:normalViewPr>
  <p:slideViewPr>
    <p:cSldViewPr>
      <p:cViewPr>
        <p:scale>
          <a:sx n="100" d="100"/>
          <a:sy n="100" d="100"/>
        </p:scale>
        <p:origin x="-89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CEA899-C4CF-497D-AE2B-CCDA18A6C0A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7B50C3-69CB-4E5C-A246-AF526AB2B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968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3E0DC-C895-4A79-B05F-8C47B2BF2F8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6E48E-6635-4EF0-A472-B7CB467FBE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72A3C-506F-404A-9A08-DF2DB4739F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5D52-5832-423C-A14B-94B5FC25DD6D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4C65-09D1-48C6-943D-BA53A17A7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B126-0C35-4590-BEEB-2F96DDD173C2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C919-6B08-466E-82A5-42E3F39E9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A0C47-65F7-404B-9EC5-970BA031CC3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4A9B-E16C-4FB8-8F6B-93011DB72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9101-8FD7-4FE1-873F-6F2A9FB9F8EC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8A96-4642-4EF2-86F1-1AD2EE772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2EAF-D1CD-47C8-9033-D0096D86D7B7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5341-EAA7-4717-A2C0-C499EEF09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9435-EE00-49EE-B604-A905C794BBE3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F839-30F5-4329-9690-53C73B82F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74B8-1AD8-4605-8E1E-877D942FF6C9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F321-2A9A-4537-AF93-6C2CE3E9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47FB-4E2B-4CAB-9420-3CB4492B9041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B9D8-A1FB-4E95-B25C-FB8ADFF99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D221-924B-4F46-A3D0-A7E4D82B9BD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5A33-4F7C-4954-8A8F-7E47FC0F4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B7AD-8CA4-4922-BC6B-63FBE08F9D3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D451-2CD8-4A6B-9845-FD4DEB0C0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0679-8AEF-45FA-8CBE-967F2DBC200C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17279-39D3-4DF7-9D93-5BB64F476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0E67A-2640-4CA8-9923-A67781387F74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03EA3-BE1D-4C98-82DF-E28B14502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://www.apispapa.com/pics/Bee/card/11465458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857250"/>
            <a:ext cx="364331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48235" y="120552"/>
            <a:ext cx="6036577" cy="3139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  <a:cs typeface="+mn-cs"/>
              </a:rPr>
              <a:t>Целители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  <a:cs typeface="+mn-cs"/>
              </a:rPr>
              <a:t> пчёлы</a:t>
            </a:r>
          </a:p>
        </p:txBody>
      </p:sp>
      <p:pic>
        <p:nvPicPr>
          <p:cNvPr id="14339" name="Picture 2" descr="http://img-fotki.yandex.ru/get/5107/natali73123.187/0_42e71_a5df4f36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214313"/>
            <a:ext cx="185737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2349823" y="5589240"/>
            <a:ext cx="6572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Куликов Артём ученик </a:t>
            </a:r>
            <a:r>
              <a:rPr lang="en-US" sz="2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«А» класса</a:t>
            </a:r>
          </a:p>
          <a:p>
            <a:pPr>
              <a:defRPr/>
            </a:pPr>
            <a:r>
              <a:rPr lang="ru-RU" sz="28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лице</a:t>
            </a:r>
            <a:r>
              <a:rPr lang="ru-RU" sz="2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10 г. </a:t>
            </a:r>
            <a:r>
              <a:rPr lang="ru-RU" sz="2800" b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Волгоград</a:t>
            </a:r>
            <a:endParaRPr lang="ru-RU" sz="2800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7497" y="131485"/>
            <a:ext cx="7143799" cy="5570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400" b="1" i="1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684213" y="1412875"/>
            <a:ext cx="1000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Мёд</a:t>
            </a:r>
          </a:p>
        </p:txBody>
      </p:sp>
      <p:pic>
        <p:nvPicPr>
          <p:cNvPr id="1040" name="Picture 16" descr="http://img-fotki.yandex.ru/get/5804/nashalimova.c/0_48a6e_79c4fe1_L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285720" y="2000240"/>
            <a:ext cx="1785950" cy="21536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4582" name="TextBox 15"/>
          <p:cNvSpPr txBox="1">
            <a:spLocks noChangeArrowheads="1"/>
          </p:cNvSpPr>
          <p:nvPr/>
        </p:nvSpPr>
        <p:spPr bwMode="auto">
          <a:xfrm>
            <a:off x="3000375" y="1484313"/>
            <a:ext cx="1211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smtClean="0">
                <a:latin typeface="Times New Roman" pitchFamily="18" charset="0"/>
              </a:rPr>
              <a:t>Во</a:t>
            </a:r>
            <a:r>
              <a:rPr lang="ru-RU" sz="2800" b="1" smtClean="0"/>
              <a:t>ск</a:t>
            </a: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1042" name="Picture 18" descr="http://olomed.ru/_bd/0/67743110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2428860" y="2000240"/>
            <a:ext cx="2000264" cy="22002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44" name="Picture 20" descr="http://nyam-nyam.org/images/stories/propolis2.jpg"/>
          <p:cNvPicPr>
            <a:picLocks noChangeAspect="1" noChangeArrowheads="1"/>
          </p:cNvPicPr>
          <p:nvPr/>
        </p:nvPicPr>
        <p:blipFill>
          <a:blip r:embed="rId5" cstate="screen">
            <a:lum contrast="10000"/>
          </a:blip>
          <a:srcRect/>
          <a:stretch>
            <a:fillRect/>
          </a:stretch>
        </p:blipFill>
        <p:spPr bwMode="auto">
          <a:xfrm>
            <a:off x="4710113" y="2033775"/>
            <a:ext cx="3481584" cy="21201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4585" name="Picture 2" descr="http://jpg.st.klumba.ua/img/users/avatars/original/110/avatar-110469-201111222028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115888"/>
            <a:ext cx="165417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21"/>
          <p:cNvSpPr txBox="1">
            <a:spLocks noChangeArrowheads="1"/>
          </p:cNvSpPr>
          <p:nvPr/>
        </p:nvSpPr>
        <p:spPr bwMode="auto">
          <a:xfrm>
            <a:off x="5000625" y="1500188"/>
            <a:ext cx="2019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Прополис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72125" y="4286250"/>
            <a:ext cx="3214688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90988" y="4286250"/>
            <a:ext cx="4786312" cy="2647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Прополис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 - пчелиный клей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, тёмное смолистое вещество, вырабатываемое 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пчёлами  для замазывания щелей и изоляции от посторонних предметов в улье. </a:t>
            </a:r>
            <a:r>
              <a:rPr lang="ru-RU" sz="2400" dirty="0">
                <a:latin typeface="Times New Roman" pitchFamily="18" charset="0"/>
              </a:rPr>
              <a:t> </a:t>
            </a:r>
          </a:p>
        </p:txBody>
      </p:sp>
      <p:sp>
        <p:nvSpPr>
          <p:cNvPr id="24589" name="Прямоугольник 27"/>
          <p:cNvSpPr>
            <a:spLocks noChangeArrowheads="1"/>
          </p:cNvSpPr>
          <p:nvPr/>
        </p:nvSpPr>
        <p:spPr bwMode="auto">
          <a:xfrm>
            <a:off x="2124075" y="188913"/>
            <a:ext cx="2716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Пчёлы дают: </a:t>
            </a:r>
          </a:p>
        </p:txBody>
      </p:sp>
      <p:sp>
        <p:nvSpPr>
          <p:cNvPr id="24590" name="TextBox 28"/>
          <p:cNvSpPr txBox="1">
            <a:spLocks noChangeArrowheads="1"/>
          </p:cNvSpPr>
          <p:nvPr/>
        </p:nvSpPr>
        <p:spPr bwMode="auto">
          <a:xfrm>
            <a:off x="250825" y="4365625"/>
            <a:ext cx="25003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Пчелиный яд</a:t>
            </a:r>
          </a:p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Перга</a:t>
            </a:r>
          </a:p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Забрус</a:t>
            </a:r>
          </a:p>
          <a:p>
            <a:endParaRPr lang="ru-RU" sz="2400" b="1">
              <a:solidFill>
                <a:schemeClr val="bg1"/>
              </a:solidFill>
              <a:latin typeface="Arial Narrow" pitchFamily="34" charset="0"/>
            </a:endParaRPr>
          </a:p>
          <a:p>
            <a:endParaRPr lang="ru-RU" sz="2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78783624_large_health_p4elinaia_pilits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23850" y="4919663"/>
            <a:ext cx="8640763" cy="17494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dirty="0">
                <a:latin typeface="+mj-lt"/>
              </a:rPr>
              <a:t>Помимо нектара пчёлы собирают пыльцу, тем самым способствуя опылению растений. А самим пчёлам пыльца нужна как белковый корм. Она жизненно необходима для выращивания потомства. </a:t>
            </a:r>
          </a:p>
          <a:p>
            <a:pPr algn="just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Анкета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863"/>
          </a:xfr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266700" indent="0" eaLnBrk="1" hangingPunct="1">
              <a:spcBef>
                <a:spcPct val="0"/>
              </a:spcBef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i="1" dirty="0">
                <a:latin typeface="+mj-lt"/>
              </a:rPr>
              <a:t>1. Любите вы мёд?                                                                                                            2.Знаете вы, чем полезен мёд?                                                                                            3. Откуда берётся мёд?                                                                                                             4. Что, кроме мёда,  дают человеку пчёлы? </a:t>
            </a:r>
          </a:p>
        </p:txBody>
      </p:sp>
      <p:pic>
        <p:nvPicPr>
          <p:cNvPr id="9" name="Picture 2" descr="http://klopik.com/uploads/posts/2010-03/1269667861_fly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6072198" y="4572008"/>
            <a:ext cx="2628178" cy="187264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8" y="460216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12"/>
          <p:cNvSpPr>
            <a:spLocks noChangeArrowheads="1"/>
          </p:cNvSpPr>
          <p:nvPr/>
        </p:nvSpPr>
        <p:spPr bwMode="auto">
          <a:xfrm>
            <a:off x="395288" y="333375"/>
            <a:ext cx="8280400" cy="39592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000" i="1" dirty="0">
                <a:latin typeface="+mj-lt"/>
              </a:rPr>
              <a:t>Вывод:</a:t>
            </a:r>
          </a:p>
          <a:p>
            <a:pPr marL="266700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endParaRPr lang="ru-RU" sz="2000" i="1" dirty="0">
              <a:latin typeface="+mj-lt"/>
            </a:endParaRPr>
          </a:p>
          <a:p>
            <a:pPr marL="266700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000" i="1" dirty="0">
                <a:latin typeface="+mj-lt"/>
              </a:rPr>
              <a:t>Пчела - символ трудолюбия и коллективизма, польза в сельском хозяйстве от пчёл огромна, поскольку они являются одними из самых активных опылителей цветковых растений.</a:t>
            </a:r>
          </a:p>
          <a:p>
            <a:pPr marL="266700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endParaRPr lang="ru-RU" sz="2000" i="1" dirty="0">
              <a:latin typeface="+mj-lt"/>
            </a:endParaRPr>
          </a:p>
          <a:p>
            <a:pPr marL="266700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000" i="1" dirty="0">
                <a:latin typeface="+mj-lt"/>
              </a:rPr>
              <a:t>Все продукты жизнедеятельности пчёл человек использует с большой пользой.</a:t>
            </a:r>
          </a:p>
          <a:p>
            <a:pPr marL="266700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endParaRPr lang="ru-RU" sz="2000" i="1" dirty="0">
              <a:latin typeface="+mj-lt"/>
            </a:endParaRPr>
          </a:p>
          <a:p>
            <a:pPr marL="266700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000" i="1" dirty="0">
                <a:latin typeface="+mj-lt"/>
              </a:rPr>
              <a:t> Пчёлы - самые полезные для человека насекомые из всех насекомых земного шара.</a:t>
            </a:r>
          </a:p>
          <a:p>
            <a:pPr marL="266700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endParaRPr lang="ru-RU" sz="2000" i="1" dirty="0">
              <a:latin typeface="+mj-lt"/>
            </a:endParaRPr>
          </a:p>
          <a:p>
            <a:pPr marL="266700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endParaRPr lang="ru-RU" sz="2000" i="1" dirty="0">
              <a:latin typeface="+mj-lt"/>
            </a:endParaRPr>
          </a:p>
        </p:txBody>
      </p:sp>
      <p:pic>
        <p:nvPicPr>
          <p:cNvPr id="2867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594225"/>
            <a:ext cx="22955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85750"/>
            <a:ext cx="6951662" cy="41513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0" name="Picture 2" descr="http://klopik.com/uploads/posts/2010-03/1269667861_fly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6315302" y="4714884"/>
            <a:ext cx="2628178" cy="187264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357188" y="285750"/>
            <a:ext cx="6878637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+mj-lt"/>
              </a:rPr>
              <a:t> Около 20 тысяч видов пчёл живут на всех континентах, кроме Арктики. 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+mj-lt"/>
              </a:rPr>
              <a:t> Они воспринимают запахи в 1000 раз сильнее человека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+mj-lt"/>
              </a:rPr>
              <a:t> Общаются пчёлы звуками и движениями 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+mj-lt"/>
              </a:rPr>
              <a:t> Пчёлы перерабатывают собранный  нектар в мёд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+mj-lt"/>
              </a:rPr>
              <a:t> Зимой пчёлы в спячку не впадают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>
                <a:latin typeface="+mj-lt"/>
              </a:rPr>
              <a:t> Пчёлы являются одними из самых активных опылителей цветковых растений.  </a:t>
            </a:r>
          </a:p>
          <a:p>
            <a:pPr>
              <a:defRPr/>
            </a:pPr>
            <a:endParaRPr lang="ru-RU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17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07950" y="4659313"/>
            <a:ext cx="8856663" cy="2009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algn="just">
              <a:tabLst>
                <a:tab pos="8524875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  <a:cs typeface="Arial" charset="0"/>
              </a:rPr>
              <a:t>Медоносные пчёлы живут огромными семьями, которые насчитывают десятки тысяч особей. Каждая семья имеет свой фамильный запах, по которому пчёлы отличают своих от чужих.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Актуальность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dirty="0" smtClean="0">
                <a:latin typeface="+mj-lt"/>
                <a:cs typeface="Arial" charset="0"/>
              </a:rPr>
              <a:t>Очень </a:t>
            </a:r>
            <a:r>
              <a:rPr lang="ru-RU" sz="2400" dirty="0">
                <a:latin typeface="+mj-lt"/>
                <a:cs typeface="Arial" charset="0"/>
              </a:rPr>
              <a:t>плохо, что в современном мире люди употребляют много лекарств. Это особенно вредно для организма ребёнка. Регулярное употребление мёда повышает устойчивость организма ко многим инфекциям, укрепляет иммунитет и продлевает жизнь. </a:t>
            </a:r>
          </a:p>
        </p:txBody>
      </p:sp>
      <p:pic>
        <p:nvPicPr>
          <p:cNvPr id="6" name="Picture 2" descr="http://klopik.com/uploads/posts/2010-03/1269667861_fly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6315302" y="4714884"/>
            <a:ext cx="2628178" cy="187264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8680"/>
            <a:ext cx="8229600" cy="2034178"/>
          </a:xfr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wrap="square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dirty="0">
                <a:latin typeface="+mj-lt"/>
                <a:cs typeface="Arial" charset="0"/>
              </a:rPr>
              <a:t>Мёд пчелиный - это сладкая сиропообразная густая жидкость, представляющая переработанный пчёлами нектар цветков и складываемая ими в ячейки сотов в качестве кормовых запасов</a:t>
            </a:r>
          </a:p>
        </p:txBody>
      </p:sp>
      <p:pic>
        <p:nvPicPr>
          <p:cNvPr id="19458" name="Picture 5" descr="Pcheli_kovch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935288"/>
            <a:ext cx="487362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Проблема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95288" y="1206500"/>
            <a:ext cx="8229600" cy="3508375"/>
          </a:xfr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dirty="0" smtClean="0">
                <a:latin typeface="+mj-lt"/>
                <a:cs typeface="Arial" charset="0"/>
              </a:rPr>
              <a:t>Наше </a:t>
            </a:r>
            <a:r>
              <a:rPr lang="ru-RU" sz="2400" dirty="0">
                <a:latin typeface="+mj-lt"/>
                <a:cs typeface="Arial" charset="0"/>
              </a:rPr>
              <a:t>физическое здоровье, долголетие, настроение — всё это напрямую связано с проблемой здорового питания человека. В современное время воздух, вода и земля загрязнены продуктами жизнедеятельности человека. К сожалению, мы нередко употребляем в пищу вредные продукты, которые отравляют растущий организм и плохо  влияют на общее состояние здоровья. </a:t>
            </a:r>
          </a:p>
        </p:txBody>
      </p:sp>
      <p:pic>
        <p:nvPicPr>
          <p:cNvPr id="5" name="Picture 2" descr="http://klopik.com/uploads/posts/2010-03/1269667861_fly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6280972" y="4869160"/>
            <a:ext cx="2628178" cy="187264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571500" y="785813"/>
            <a:ext cx="8143875" cy="26781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dirty="0">
                <a:latin typeface="+mj-lt"/>
              </a:rPr>
              <a:t>В настоящее время польза мёда доказана научными и практическими исследованиями. В каждой капле мёда содержится больше 70 нужных человеческому организму веществ: витаминов и минералов.</a:t>
            </a:r>
          </a:p>
          <a:p>
            <a:pPr algn="just">
              <a:buClr>
                <a:srgbClr val="F9F9F9"/>
              </a:buClr>
              <a:buSzPct val="65000"/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dirty="0">
                <a:latin typeface="+mj-lt"/>
              </a:rPr>
              <a:t> На сегодняшний день установлено, что  в  среднем  его необходимо употреблять взрослым 1-2 столовых ложки в сутки, а детям 1-2 чайных ложки. </a:t>
            </a:r>
          </a:p>
        </p:txBody>
      </p:sp>
      <p:pic>
        <p:nvPicPr>
          <p:cNvPr id="5" name="Picture 2" descr="http://klopik.com/uploads/posts/2010-03/1269667861_fly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5929322" y="4572008"/>
            <a:ext cx="2628178" cy="187264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3935413"/>
          </a:xfr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609600" indent="-342900" algn="just" eaLnBrk="1" hangingPunct="1">
              <a:spcBef>
                <a:spcPct val="0"/>
              </a:spcBef>
              <a:tabLst>
                <a:tab pos="8524875" algn="l"/>
              </a:tabLst>
              <a:defRPr/>
            </a:pPr>
            <a:r>
              <a:rPr lang="ru-RU" sz="2400" dirty="0">
                <a:latin typeface="+mj-lt"/>
              </a:rPr>
              <a:t>Объект исследования: мёд и другие продукты пчеловодства                                  </a:t>
            </a:r>
          </a:p>
          <a:p>
            <a:pPr marL="609600" indent="-342900" algn="just" eaLnBrk="1" hangingPunct="1">
              <a:spcBef>
                <a:spcPct val="0"/>
              </a:spcBef>
              <a:tabLst>
                <a:tab pos="8524875" algn="l"/>
              </a:tabLst>
              <a:defRPr/>
            </a:pPr>
            <a:r>
              <a:rPr lang="ru-RU" sz="2400" dirty="0">
                <a:latin typeface="+mj-lt"/>
              </a:rPr>
              <a:t> Предмет исследования: лечебные свойства продуктов пчеловодства</a:t>
            </a:r>
          </a:p>
          <a:p>
            <a:pPr marL="609600" indent="-342900" algn="just" eaLnBrk="1" hangingPunct="1">
              <a:spcBef>
                <a:spcPct val="0"/>
              </a:spcBef>
              <a:tabLst>
                <a:tab pos="8524875" algn="l"/>
              </a:tabLst>
              <a:defRPr/>
            </a:pPr>
            <a:r>
              <a:rPr lang="ru-RU" sz="2400" dirty="0">
                <a:latin typeface="+mj-lt"/>
              </a:rPr>
              <a:t>Гипотеза: если я расскажу одноклассникам о целебных свойствах продуктов пчеловодства, то ребята будут охотно использовать их для укрепления своего здоровья</a:t>
            </a:r>
          </a:p>
        </p:txBody>
      </p:sp>
      <p:pic>
        <p:nvPicPr>
          <p:cNvPr id="5" name="Picture 2" descr="http://klopik.com/uploads/posts/2010-03/1269667861_fly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6315302" y="4714884"/>
            <a:ext cx="2628178" cy="187264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4294187"/>
          </a:xfr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marL="266700" indent="0" eaLnBrk="1" hangingPunct="1">
              <a:spcBef>
                <a:spcPct val="0"/>
              </a:spcBef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i="1" dirty="0">
                <a:latin typeface="+mj-lt"/>
              </a:rPr>
              <a:t>Цель</a:t>
            </a:r>
            <a:r>
              <a:rPr lang="ru-RU" sz="2400" i="1" dirty="0" smtClean="0">
                <a:latin typeface="+mj-lt"/>
              </a:rPr>
              <a:t>:</a:t>
            </a:r>
          </a:p>
          <a:p>
            <a:pPr marL="266700" indent="0" eaLnBrk="1" hangingPunct="1">
              <a:spcBef>
                <a:spcPct val="0"/>
              </a:spcBef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i="1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изучение пользы продуктов жизнедеятельности пчёл для человека</a:t>
            </a:r>
          </a:p>
          <a:p>
            <a:pPr marL="266700" indent="0" algn="just" eaLnBrk="1" hangingPunct="1">
              <a:spcBef>
                <a:spcPct val="0"/>
              </a:spcBef>
              <a:buFont typeface="Wingdings 2" pitchFamily="18" charset="2"/>
              <a:buNone/>
              <a:tabLst>
                <a:tab pos="8524875" algn="l"/>
              </a:tabLst>
              <a:defRPr/>
            </a:pPr>
            <a:endParaRPr lang="ru-RU" sz="2400" i="1" dirty="0" smtClean="0">
              <a:latin typeface="+mj-lt"/>
            </a:endParaRPr>
          </a:p>
          <a:p>
            <a:pPr marL="266700" indent="0" algn="just" eaLnBrk="1" hangingPunct="1">
              <a:spcBef>
                <a:spcPct val="0"/>
              </a:spcBef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i="1" dirty="0" smtClean="0">
                <a:latin typeface="+mj-lt"/>
              </a:rPr>
              <a:t>Задачи</a:t>
            </a:r>
            <a:r>
              <a:rPr lang="ru-RU" sz="2400" i="1" dirty="0">
                <a:latin typeface="+mj-lt"/>
              </a:rPr>
              <a:t>:</a:t>
            </a:r>
          </a:p>
          <a:p>
            <a:pPr marL="266700" indent="0" algn="just" eaLnBrk="1" hangingPunct="1">
              <a:spcBef>
                <a:spcPct val="0"/>
              </a:spcBef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dirty="0">
                <a:latin typeface="+mj-lt"/>
              </a:rPr>
              <a:t>1. Узнать о жизни пчёл</a:t>
            </a:r>
          </a:p>
          <a:p>
            <a:pPr marL="266700" indent="0" algn="just" eaLnBrk="1" hangingPunct="1">
              <a:spcBef>
                <a:spcPct val="0"/>
              </a:spcBef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dirty="0">
                <a:latin typeface="+mj-lt"/>
              </a:rPr>
              <a:t>2. Выяснить, чем полезен мёд</a:t>
            </a:r>
          </a:p>
          <a:p>
            <a:pPr marL="266700" indent="0" eaLnBrk="1" hangingPunct="1">
              <a:spcBef>
                <a:spcPct val="0"/>
              </a:spcBef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dirty="0">
                <a:latin typeface="+mj-lt"/>
              </a:rPr>
              <a:t>3. Познакомиться с другими продуктами пчеловодства</a:t>
            </a:r>
          </a:p>
          <a:p>
            <a:pPr marL="266700" indent="0" algn="just" eaLnBrk="1" hangingPunct="1">
              <a:spcBef>
                <a:spcPct val="0"/>
              </a:spcBef>
              <a:buFont typeface="Wingdings 2" pitchFamily="18" charset="2"/>
              <a:buNone/>
              <a:tabLst>
                <a:tab pos="8524875" algn="l"/>
              </a:tabLst>
              <a:defRPr/>
            </a:pPr>
            <a:r>
              <a:rPr lang="ru-RU" sz="2400" dirty="0">
                <a:latin typeface="+mj-lt"/>
              </a:rPr>
              <a:t>4. Провести анкетирование одноклассников</a:t>
            </a:r>
          </a:p>
          <a:p>
            <a:pPr marL="609600" indent="-342900" algn="just" eaLnBrk="1" hangingPunct="1">
              <a:spcBef>
                <a:spcPct val="0"/>
              </a:spcBef>
              <a:tabLst>
                <a:tab pos="8524875" algn="l"/>
              </a:tabLst>
              <a:defRPr/>
            </a:pPr>
            <a:endParaRPr lang="ru-RU" sz="2400" dirty="0">
              <a:latin typeface="+mj-lt"/>
            </a:endParaRPr>
          </a:p>
        </p:txBody>
      </p:sp>
      <p:pic>
        <p:nvPicPr>
          <p:cNvPr id="6" name="Picture 2" descr="http://klopik.com/uploads/posts/2010-03/1269667861_fly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6315302" y="4714884"/>
            <a:ext cx="2628178" cy="187264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4651</TotalTime>
  <Words>381</Words>
  <Application>Microsoft Office PowerPoint</Application>
  <PresentationFormat>Экран (4:3)</PresentationFormat>
  <Paragraphs>53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Актуальность </vt:lpstr>
      <vt:lpstr>Мёд пчелиный - это сладкая сиропообразная густая жидкость, представляющая переработанный пчёлами нектар цветков и складываемая ими в ячейки сотов в качестве кормовых запасов</vt:lpstr>
      <vt:lpstr>Проблема</vt:lpstr>
      <vt:lpstr>Слайд 7</vt:lpstr>
      <vt:lpstr>Слайд 8</vt:lpstr>
      <vt:lpstr>Слайд 9</vt:lpstr>
      <vt:lpstr>Слайд 10</vt:lpstr>
      <vt:lpstr>Слайд 11</vt:lpstr>
      <vt:lpstr>Анкета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NATANOVNA</dc:creator>
  <cp:lastModifiedBy>Admin</cp:lastModifiedBy>
  <cp:revision>225</cp:revision>
  <dcterms:created xsi:type="dcterms:W3CDTF">2011-10-13T16:42:55Z</dcterms:created>
  <dcterms:modified xsi:type="dcterms:W3CDTF">2015-02-24T18:54:13Z</dcterms:modified>
</cp:coreProperties>
</file>